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6"/>
  </p:sldMasterIdLst>
  <p:notesMasterIdLst>
    <p:notesMasterId r:id="rId13"/>
  </p:notesMasterIdLst>
  <p:sldIdLst>
    <p:sldId id="2397" r:id="rId7"/>
    <p:sldId id="2398" r:id="rId8"/>
    <p:sldId id="2405" r:id="rId9"/>
    <p:sldId id="2402" r:id="rId10"/>
    <p:sldId id="2403" r:id="rId11"/>
    <p:sldId id="2427"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2F60"/>
    <a:srgbClr val="0040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24A606-352E-4DBD-9B24-84EFE737DBA7}" v="8" dt="2021-11-12T09:01:05.60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72"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viewProps" Target="viewProps.xml"/><Relationship Id="rId10" Type="http://schemas.openxmlformats.org/officeDocument/2006/relationships/slide" Target="slides/slide4.xml"/><Relationship Id="rId19"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ie Post" userId="24b2c682-2072-46b3-b531-d44b8acaeb86" providerId="ADAL" clId="{6B24A606-352E-4DBD-9B24-84EFE737DBA7}"/>
    <pc:docChg chg="undo custSel addSld delSld modSld delMainMaster">
      <pc:chgData name="Arie Post" userId="24b2c682-2072-46b3-b531-d44b8acaeb86" providerId="ADAL" clId="{6B24A606-352E-4DBD-9B24-84EFE737DBA7}" dt="2021-11-12T09:01:05.600" v="133"/>
      <pc:docMkLst>
        <pc:docMk/>
      </pc:docMkLst>
      <pc:sldChg chg="del">
        <pc:chgData name="Arie Post" userId="24b2c682-2072-46b3-b531-d44b8acaeb86" providerId="ADAL" clId="{6B24A606-352E-4DBD-9B24-84EFE737DBA7}" dt="2021-11-12T08:50:25.450" v="2" actId="47"/>
        <pc:sldMkLst>
          <pc:docMk/>
          <pc:sldMk cId="647904262" sldId="256"/>
        </pc:sldMkLst>
      </pc:sldChg>
      <pc:sldChg chg="del">
        <pc:chgData name="Arie Post" userId="24b2c682-2072-46b3-b531-d44b8acaeb86" providerId="ADAL" clId="{6B24A606-352E-4DBD-9B24-84EFE737DBA7}" dt="2021-11-12T08:49:59.138" v="0" actId="47"/>
        <pc:sldMkLst>
          <pc:docMk/>
          <pc:sldMk cId="3275624576" sldId="276"/>
        </pc:sldMkLst>
      </pc:sldChg>
      <pc:sldChg chg="del">
        <pc:chgData name="Arie Post" userId="24b2c682-2072-46b3-b531-d44b8acaeb86" providerId="ADAL" clId="{6B24A606-352E-4DBD-9B24-84EFE737DBA7}" dt="2021-11-12T08:49:59.138" v="0" actId="47"/>
        <pc:sldMkLst>
          <pc:docMk/>
          <pc:sldMk cId="1819067182" sldId="464"/>
        </pc:sldMkLst>
      </pc:sldChg>
      <pc:sldChg chg="del">
        <pc:chgData name="Arie Post" userId="24b2c682-2072-46b3-b531-d44b8acaeb86" providerId="ADAL" clId="{6B24A606-352E-4DBD-9B24-84EFE737DBA7}" dt="2021-11-12T08:49:59.138" v="0" actId="47"/>
        <pc:sldMkLst>
          <pc:docMk/>
          <pc:sldMk cId="1988114007" sldId="2393"/>
        </pc:sldMkLst>
      </pc:sldChg>
      <pc:sldChg chg="addSp delSp modSp mod">
        <pc:chgData name="Arie Post" userId="24b2c682-2072-46b3-b531-d44b8acaeb86" providerId="ADAL" clId="{6B24A606-352E-4DBD-9B24-84EFE737DBA7}" dt="2021-11-12T09:00:54.286" v="128" actId="1076"/>
        <pc:sldMkLst>
          <pc:docMk/>
          <pc:sldMk cId="1041254099" sldId="2397"/>
        </pc:sldMkLst>
        <pc:picChg chg="del">
          <ac:chgData name="Arie Post" userId="24b2c682-2072-46b3-b531-d44b8acaeb86" providerId="ADAL" clId="{6B24A606-352E-4DBD-9B24-84EFE737DBA7}" dt="2021-11-12T09:00:06.567" v="121" actId="478"/>
          <ac:picMkLst>
            <pc:docMk/>
            <pc:sldMk cId="1041254099" sldId="2397"/>
            <ac:picMk id="3" creationId="{6AC1FA3D-AC47-463D-A102-0458072BC7E5}"/>
          </ac:picMkLst>
        </pc:picChg>
        <pc:picChg chg="add mod">
          <ac:chgData name="Arie Post" userId="24b2c682-2072-46b3-b531-d44b8acaeb86" providerId="ADAL" clId="{6B24A606-352E-4DBD-9B24-84EFE737DBA7}" dt="2021-11-12T09:00:54.286" v="128" actId="1076"/>
          <ac:picMkLst>
            <pc:docMk/>
            <pc:sldMk cId="1041254099" sldId="2397"/>
            <ac:picMk id="5" creationId="{9F788503-313A-4787-9F5E-1727C5B85E6E}"/>
          </ac:picMkLst>
        </pc:picChg>
        <pc:picChg chg="add mod">
          <ac:chgData name="Arie Post" userId="24b2c682-2072-46b3-b531-d44b8acaeb86" providerId="ADAL" clId="{6B24A606-352E-4DBD-9B24-84EFE737DBA7}" dt="2021-11-12T09:00:03.961" v="120"/>
          <ac:picMkLst>
            <pc:docMk/>
            <pc:sldMk cId="1041254099" sldId="2397"/>
            <ac:picMk id="7" creationId="{84CCBEA6-7807-48E6-9DB9-AE81D2470988}"/>
          </ac:picMkLst>
        </pc:picChg>
      </pc:sldChg>
      <pc:sldChg chg="addSp modSp mod">
        <pc:chgData name="Arie Post" userId="24b2c682-2072-46b3-b531-d44b8acaeb86" providerId="ADAL" clId="{6B24A606-352E-4DBD-9B24-84EFE737DBA7}" dt="2021-11-12T09:00:57.707" v="129"/>
        <pc:sldMkLst>
          <pc:docMk/>
          <pc:sldMk cId="409008850" sldId="2398"/>
        </pc:sldMkLst>
        <pc:spChg chg="mod">
          <ac:chgData name="Arie Post" userId="24b2c682-2072-46b3-b531-d44b8acaeb86" providerId="ADAL" clId="{6B24A606-352E-4DBD-9B24-84EFE737DBA7}" dt="2021-11-12T08:53:18.342" v="23" actId="20577"/>
          <ac:spMkLst>
            <pc:docMk/>
            <pc:sldMk cId="409008850" sldId="2398"/>
            <ac:spMk id="2" creationId="{ED5C95C0-60AA-436F-A658-C82DA0FC7AA7}"/>
          </ac:spMkLst>
        </pc:spChg>
        <pc:spChg chg="mod">
          <ac:chgData name="Arie Post" userId="24b2c682-2072-46b3-b531-d44b8acaeb86" providerId="ADAL" clId="{6B24A606-352E-4DBD-9B24-84EFE737DBA7}" dt="2021-11-12T08:55:01.318" v="100" actId="20577"/>
          <ac:spMkLst>
            <pc:docMk/>
            <pc:sldMk cId="409008850" sldId="2398"/>
            <ac:spMk id="16" creationId="{FC9A40A7-F758-4540-AD37-091E97DB7A3B}"/>
          </ac:spMkLst>
        </pc:spChg>
        <pc:picChg chg="add mod">
          <ac:chgData name="Arie Post" userId="24b2c682-2072-46b3-b531-d44b8acaeb86" providerId="ADAL" clId="{6B24A606-352E-4DBD-9B24-84EFE737DBA7}" dt="2021-11-12T09:00:57.707" v="129"/>
          <ac:picMkLst>
            <pc:docMk/>
            <pc:sldMk cId="409008850" sldId="2398"/>
            <ac:picMk id="7" creationId="{25616561-9DC3-4A24-97D9-4BBC2EF9A9BF}"/>
          </ac:picMkLst>
        </pc:picChg>
        <pc:picChg chg="mod">
          <ac:chgData name="Arie Post" userId="24b2c682-2072-46b3-b531-d44b8acaeb86" providerId="ADAL" clId="{6B24A606-352E-4DBD-9B24-84EFE737DBA7}" dt="2021-11-12T08:53:01.128" v="20" actId="1076"/>
          <ac:picMkLst>
            <pc:docMk/>
            <pc:sldMk cId="409008850" sldId="2398"/>
            <ac:picMk id="8" creationId="{9D3EB047-C0ED-4741-B598-9D25B62EE9C5}"/>
          </ac:picMkLst>
        </pc:picChg>
      </pc:sldChg>
      <pc:sldChg chg="del">
        <pc:chgData name="Arie Post" userId="24b2c682-2072-46b3-b531-d44b8acaeb86" providerId="ADAL" clId="{6B24A606-352E-4DBD-9B24-84EFE737DBA7}" dt="2021-11-12T08:50:23.219" v="1" actId="47"/>
        <pc:sldMkLst>
          <pc:docMk/>
          <pc:sldMk cId="4163435338" sldId="2399"/>
        </pc:sldMkLst>
      </pc:sldChg>
      <pc:sldChg chg="modSp del mod">
        <pc:chgData name="Arie Post" userId="24b2c682-2072-46b3-b531-d44b8acaeb86" providerId="ADAL" clId="{6B24A606-352E-4DBD-9B24-84EFE737DBA7}" dt="2021-11-12T08:59:21.894" v="119" actId="47"/>
        <pc:sldMkLst>
          <pc:docMk/>
          <pc:sldMk cId="1900207434" sldId="2400"/>
        </pc:sldMkLst>
        <pc:spChg chg="mod">
          <ac:chgData name="Arie Post" userId="24b2c682-2072-46b3-b531-d44b8acaeb86" providerId="ADAL" clId="{6B24A606-352E-4DBD-9B24-84EFE737DBA7}" dt="2021-11-12T08:58:56.828" v="116" actId="20577"/>
          <ac:spMkLst>
            <pc:docMk/>
            <pc:sldMk cId="1900207434" sldId="2400"/>
            <ac:spMk id="2" creationId="{ED5C95C0-60AA-436F-A658-C82DA0FC7AA7}"/>
          </ac:spMkLst>
        </pc:spChg>
        <pc:spChg chg="mod">
          <ac:chgData name="Arie Post" userId="24b2c682-2072-46b3-b531-d44b8acaeb86" providerId="ADAL" clId="{6B24A606-352E-4DBD-9B24-84EFE737DBA7}" dt="2021-11-12T08:54:11.008" v="53" actId="20577"/>
          <ac:spMkLst>
            <pc:docMk/>
            <pc:sldMk cId="1900207434" sldId="2400"/>
            <ac:spMk id="16" creationId="{FC9A40A7-F758-4540-AD37-091E97DB7A3B}"/>
          </ac:spMkLst>
        </pc:spChg>
      </pc:sldChg>
      <pc:sldChg chg="addSp modSp">
        <pc:chgData name="Arie Post" userId="24b2c682-2072-46b3-b531-d44b8acaeb86" providerId="ADAL" clId="{6B24A606-352E-4DBD-9B24-84EFE737DBA7}" dt="2021-11-12T09:01:00.624" v="131"/>
        <pc:sldMkLst>
          <pc:docMk/>
          <pc:sldMk cId="2381480837" sldId="2402"/>
        </pc:sldMkLst>
        <pc:picChg chg="add mod">
          <ac:chgData name="Arie Post" userId="24b2c682-2072-46b3-b531-d44b8acaeb86" providerId="ADAL" clId="{6B24A606-352E-4DBD-9B24-84EFE737DBA7}" dt="2021-11-12T09:01:00.624" v="131"/>
          <ac:picMkLst>
            <pc:docMk/>
            <pc:sldMk cId="2381480837" sldId="2402"/>
            <ac:picMk id="5" creationId="{C7F517E2-4586-423B-ADFE-7487BFF1149A}"/>
          </ac:picMkLst>
        </pc:picChg>
      </pc:sldChg>
      <pc:sldChg chg="addSp modSp">
        <pc:chgData name="Arie Post" userId="24b2c682-2072-46b3-b531-d44b8acaeb86" providerId="ADAL" clId="{6B24A606-352E-4DBD-9B24-84EFE737DBA7}" dt="2021-11-12T09:01:02.557" v="132"/>
        <pc:sldMkLst>
          <pc:docMk/>
          <pc:sldMk cId="246533260" sldId="2403"/>
        </pc:sldMkLst>
        <pc:picChg chg="add mod">
          <ac:chgData name="Arie Post" userId="24b2c682-2072-46b3-b531-d44b8acaeb86" providerId="ADAL" clId="{6B24A606-352E-4DBD-9B24-84EFE737DBA7}" dt="2021-11-12T09:01:02.557" v="132"/>
          <ac:picMkLst>
            <pc:docMk/>
            <pc:sldMk cId="246533260" sldId="2403"/>
            <ac:picMk id="8" creationId="{6126095C-A7E4-4527-A588-16E6724E5374}"/>
          </ac:picMkLst>
        </pc:picChg>
      </pc:sldChg>
      <pc:sldChg chg="addSp modSp mod">
        <pc:chgData name="Arie Post" userId="24b2c682-2072-46b3-b531-d44b8acaeb86" providerId="ADAL" clId="{6B24A606-352E-4DBD-9B24-84EFE737DBA7}" dt="2021-11-12T09:00:59.250" v="130"/>
        <pc:sldMkLst>
          <pc:docMk/>
          <pc:sldMk cId="4218945581" sldId="2405"/>
        </pc:sldMkLst>
        <pc:spChg chg="mod">
          <ac:chgData name="Arie Post" userId="24b2c682-2072-46b3-b531-d44b8acaeb86" providerId="ADAL" clId="{6B24A606-352E-4DBD-9B24-84EFE737DBA7}" dt="2021-11-12T08:58:14.990" v="104" actId="113"/>
          <ac:spMkLst>
            <pc:docMk/>
            <pc:sldMk cId="4218945581" sldId="2405"/>
            <ac:spMk id="2" creationId="{ED5C95C0-60AA-436F-A658-C82DA0FC7AA7}"/>
          </ac:spMkLst>
        </pc:spChg>
        <pc:spChg chg="add mod">
          <ac:chgData name="Arie Post" userId="24b2c682-2072-46b3-b531-d44b8acaeb86" providerId="ADAL" clId="{6B24A606-352E-4DBD-9B24-84EFE737DBA7}" dt="2021-11-12T08:59:15.900" v="118" actId="1076"/>
          <ac:spMkLst>
            <pc:docMk/>
            <pc:sldMk cId="4218945581" sldId="2405"/>
            <ac:spMk id="5" creationId="{3B67B79E-5C0A-4C51-AF3F-335896D0E5D7}"/>
          </ac:spMkLst>
        </pc:spChg>
        <pc:spChg chg="mod">
          <ac:chgData name="Arie Post" userId="24b2c682-2072-46b3-b531-d44b8acaeb86" providerId="ADAL" clId="{6B24A606-352E-4DBD-9B24-84EFE737DBA7}" dt="2021-11-12T08:54:21.251" v="62" actId="20577"/>
          <ac:spMkLst>
            <pc:docMk/>
            <pc:sldMk cId="4218945581" sldId="2405"/>
            <ac:spMk id="16" creationId="{FC9A40A7-F758-4540-AD37-091E97DB7A3B}"/>
          </ac:spMkLst>
        </pc:spChg>
        <pc:picChg chg="add mod">
          <ac:chgData name="Arie Post" userId="24b2c682-2072-46b3-b531-d44b8acaeb86" providerId="ADAL" clId="{6B24A606-352E-4DBD-9B24-84EFE737DBA7}" dt="2021-11-12T09:00:59.250" v="130"/>
          <ac:picMkLst>
            <pc:docMk/>
            <pc:sldMk cId="4218945581" sldId="2405"/>
            <ac:picMk id="6" creationId="{372E913B-7865-4C05-8DC5-327483ADA206}"/>
          </ac:picMkLst>
        </pc:picChg>
      </pc:sldChg>
      <pc:sldChg chg="del">
        <pc:chgData name="Arie Post" userId="24b2c682-2072-46b3-b531-d44b8acaeb86" providerId="ADAL" clId="{6B24A606-352E-4DBD-9B24-84EFE737DBA7}" dt="2021-11-12T08:52:00.500" v="9" actId="47"/>
        <pc:sldMkLst>
          <pc:docMk/>
          <pc:sldMk cId="3165061890" sldId="2406"/>
        </pc:sldMkLst>
      </pc:sldChg>
      <pc:sldChg chg="del">
        <pc:chgData name="Arie Post" userId="24b2c682-2072-46b3-b531-d44b8acaeb86" providerId="ADAL" clId="{6B24A606-352E-4DBD-9B24-84EFE737DBA7}" dt="2021-11-12T08:51:52.289" v="8" actId="47"/>
        <pc:sldMkLst>
          <pc:docMk/>
          <pc:sldMk cId="1007550500" sldId="2410"/>
        </pc:sldMkLst>
      </pc:sldChg>
      <pc:sldChg chg="del">
        <pc:chgData name="Arie Post" userId="24b2c682-2072-46b3-b531-d44b8acaeb86" providerId="ADAL" clId="{6B24A606-352E-4DBD-9B24-84EFE737DBA7}" dt="2021-11-12T08:52:14.524" v="13" actId="47"/>
        <pc:sldMkLst>
          <pc:docMk/>
          <pc:sldMk cId="2935430344" sldId="2411"/>
        </pc:sldMkLst>
      </pc:sldChg>
      <pc:sldChg chg="del">
        <pc:chgData name="Arie Post" userId="24b2c682-2072-46b3-b531-d44b8acaeb86" providerId="ADAL" clId="{6B24A606-352E-4DBD-9B24-84EFE737DBA7}" dt="2021-11-12T08:52:01.723" v="11" actId="47"/>
        <pc:sldMkLst>
          <pc:docMk/>
          <pc:sldMk cId="1922086472" sldId="2412"/>
        </pc:sldMkLst>
      </pc:sldChg>
      <pc:sldChg chg="del">
        <pc:chgData name="Arie Post" userId="24b2c682-2072-46b3-b531-d44b8acaeb86" providerId="ADAL" clId="{6B24A606-352E-4DBD-9B24-84EFE737DBA7}" dt="2021-11-12T08:52:02.303" v="12" actId="47"/>
        <pc:sldMkLst>
          <pc:docMk/>
          <pc:sldMk cId="1782396276" sldId="2413"/>
        </pc:sldMkLst>
      </pc:sldChg>
      <pc:sldChg chg="del">
        <pc:chgData name="Arie Post" userId="24b2c682-2072-46b3-b531-d44b8acaeb86" providerId="ADAL" clId="{6B24A606-352E-4DBD-9B24-84EFE737DBA7}" dt="2021-11-12T08:52:24.629" v="15" actId="47"/>
        <pc:sldMkLst>
          <pc:docMk/>
          <pc:sldMk cId="2288076429" sldId="2422"/>
        </pc:sldMkLst>
      </pc:sldChg>
      <pc:sldChg chg="del">
        <pc:chgData name="Arie Post" userId="24b2c682-2072-46b3-b531-d44b8acaeb86" providerId="ADAL" clId="{6B24A606-352E-4DBD-9B24-84EFE737DBA7}" dt="2021-11-12T08:52:19.859" v="14" actId="47"/>
        <pc:sldMkLst>
          <pc:docMk/>
          <pc:sldMk cId="66723432" sldId="2424"/>
        </pc:sldMkLst>
      </pc:sldChg>
      <pc:sldChg chg="del">
        <pc:chgData name="Arie Post" userId="24b2c682-2072-46b3-b531-d44b8acaeb86" providerId="ADAL" clId="{6B24A606-352E-4DBD-9B24-84EFE737DBA7}" dt="2021-11-12T08:52:01.117" v="10" actId="47"/>
        <pc:sldMkLst>
          <pc:docMk/>
          <pc:sldMk cId="1218767834" sldId="2425"/>
        </pc:sldMkLst>
      </pc:sldChg>
      <pc:sldChg chg="add del">
        <pc:chgData name="Arie Post" userId="24b2c682-2072-46b3-b531-d44b8acaeb86" providerId="ADAL" clId="{6B24A606-352E-4DBD-9B24-84EFE737DBA7}" dt="2021-11-12T08:51:45.909" v="7" actId="47"/>
        <pc:sldMkLst>
          <pc:docMk/>
          <pc:sldMk cId="1973871353" sldId="2426"/>
        </pc:sldMkLst>
      </pc:sldChg>
      <pc:sldChg chg="addSp modSp mod">
        <pc:chgData name="Arie Post" userId="24b2c682-2072-46b3-b531-d44b8acaeb86" providerId="ADAL" clId="{6B24A606-352E-4DBD-9B24-84EFE737DBA7}" dt="2021-11-12T09:01:05.600" v="133"/>
        <pc:sldMkLst>
          <pc:docMk/>
          <pc:sldMk cId="4000863104" sldId="2427"/>
        </pc:sldMkLst>
        <pc:spChg chg="mod">
          <ac:chgData name="Arie Post" userId="24b2c682-2072-46b3-b531-d44b8acaeb86" providerId="ADAL" clId="{6B24A606-352E-4DBD-9B24-84EFE737DBA7}" dt="2021-11-12T08:57:04.825" v="102" actId="108"/>
          <ac:spMkLst>
            <pc:docMk/>
            <pc:sldMk cId="4000863104" sldId="2427"/>
            <ac:spMk id="5" creationId="{F46E807F-88A7-48C7-8719-651C20479EDC}"/>
          </ac:spMkLst>
        </pc:spChg>
        <pc:picChg chg="add mod">
          <ac:chgData name="Arie Post" userId="24b2c682-2072-46b3-b531-d44b8acaeb86" providerId="ADAL" clId="{6B24A606-352E-4DBD-9B24-84EFE737DBA7}" dt="2021-11-12T09:01:05.600" v="133"/>
          <ac:picMkLst>
            <pc:docMk/>
            <pc:sldMk cId="4000863104" sldId="2427"/>
            <ac:picMk id="6" creationId="{48E469A3-9C2E-4073-A944-E54499A9CAFE}"/>
          </ac:picMkLst>
        </pc:picChg>
      </pc:sldChg>
      <pc:sldChg chg="del">
        <pc:chgData name="Arie Post" userId="24b2c682-2072-46b3-b531-d44b8acaeb86" providerId="ADAL" clId="{6B24A606-352E-4DBD-9B24-84EFE737DBA7}" dt="2021-11-12T08:55:12.627" v="101" actId="47"/>
        <pc:sldMkLst>
          <pc:docMk/>
          <pc:sldMk cId="271826682" sldId="2428"/>
        </pc:sldMkLst>
      </pc:sldChg>
      <pc:sldMasterChg chg="del delSldLayout">
        <pc:chgData name="Arie Post" userId="24b2c682-2072-46b3-b531-d44b8acaeb86" providerId="ADAL" clId="{6B24A606-352E-4DBD-9B24-84EFE737DBA7}" dt="2021-11-12T08:50:25.450" v="2" actId="47"/>
        <pc:sldMasterMkLst>
          <pc:docMk/>
          <pc:sldMasterMk cId="4190825743" sldId="2147483691"/>
        </pc:sldMasterMkLst>
        <pc:sldLayoutChg chg="del">
          <pc:chgData name="Arie Post" userId="24b2c682-2072-46b3-b531-d44b8acaeb86" providerId="ADAL" clId="{6B24A606-352E-4DBD-9B24-84EFE737DBA7}" dt="2021-11-12T08:50:25.450" v="2" actId="47"/>
          <pc:sldLayoutMkLst>
            <pc:docMk/>
            <pc:sldMasterMk cId="4190825743" sldId="2147483691"/>
            <pc:sldLayoutMk cId="1223972120" sldId="2147483692"/>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3885871696" sldId="2147483693"/>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1432710637" sldId="2147483694"/>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1834005541" sldId="2147483695"/>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4292031074" sldId="2147483696"/>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1707515187" sldId="2147483697"/>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2378383531" sldId="2147483698"/>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3254695514" sldId="2147483699"/>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291268" sldId="2147483700"/>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2317412731" sldId="2147483701"/>
          </pc:sldLayoutMkLst>
        </pc:sldLayoutChg>
        <pc:sldLayoutChg chg="del">
          <pc:chgData name="Arie Post" userId="24b2c682-2072-46b3-b531-d44b8acaeb86" providerId="ADAL" clId="{6B24A606-352E-4DBD-9B24-84EFE737DBA7}" dt="2021-11-12T08:50:25.450" v="2" actId="47"/>
          <pc:sldLayoutMkLst>
            <pc:docMk/>
            <pc:sldMasterMk cId="4190825743" sldId="2147483691"/>
            <pc:sldLayoutMk cId="508961207" sldId="214748370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9943A-10CD-4AFA-83CF-A720D597922E}" type="datetimeFigureOut">
              <a:rPr lang="nl-NL" smtClean="0"/>
              <a:t>12-11-2021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25FB7B-1025-41F6-B5EE-AA1B327D48FD}" type="slidenum">
              <a:rPr lang="nl-NL" smtClean="0"/>
              <a:t>‹nr.›</a:t>
            </a:fld>
            <a:endParaRPr lang="nl-NL"/>
          </a:p>
        </p:txBody>
      </p:sp>
    </p:spTree>
    <p:extLst>
      <p:ext uri="{BB962C8B-B14F-4D97-AF65-F5344CB8AC3E}">
        <p14:creationId xmlns:p14="http://schemas.microsoft.com/office/powerpoint/2010/main" val="2705518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4E6AA-C5E5-4A3E-8460-79F2BE99BEB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939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4E6AA-C5E5-4A3E-8460-79F2BE99BEB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039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4E6AA-C5E5-4A3E-8460-79F2BE99BEB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3699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4E6AA-C5E5-4A3E-8460-79F2BE99BEB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2399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4E6AA-C5E5-4A3E-8460-79F2BE99BEB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816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4E6AA-C5E5-4A3E-8460-79F2BE99BEB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818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EE0ED480-0EC2-4878-B614-B4E1FD5DE03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D364D64F-EE83-A44B-92CD-CA43141B3837}"/>
              </a:ext>
            </a:extLst>
          </p:cNvPr>
          <p:cNvSpPr>
            <a:spLocks noGrp="1"/>
          </p:cNvSpPr>
          <p:nvPr>
            <p:ph type="ctrTitle" hasCustomPrompt="1"/>
          </p:nvPr>
        </p:nvSpPr>
        <p:spPr>
          <a:xfrm>
            <a:off x="1524000" y="1122363"/>
            <a:ext cx="9144000" cy="2387600"/>
          </a:xfrm>
        </p:spPr>
        <p:txBody>
          <a:bodyPr anchor="b">
            <a:normAutofit/>
          </a:bodyPr>
          <a:lstStyle>
            <a:lvl1pPr algn="ctr">
              <a:defRPr sz="4500">
                <a:solidFill>
                  <a:srgbClr val="009FE3"/>
                </a:solidFill>
                <a:latin typeface="Arial" panose="020B0604020202020204" pitchFamily="34" charset="0"/>
                <a:ea typeface="Tahoma" panose="020B0604030504040204" pitchFamily="34" charset="0"/>
                <a:cs typeface="Arial" panose="020B0604020202020204" pitchFamily="34" charset="0"/>
              </a:defRPr>
            </a:lvl1pPr>
          </a:lstStyle>
          <a:p>
            <a:r>
              <a:rPr lang="nl-NL"/>
              <a:t>Presentatie Titel</a:t>
            </a:r>
          </a:p>
        </p:txBody>
      </p:sp>
      <p:sp>
        <p:nvSpPr>
          <p:cNvPr id="3" name="Ondertitel 2">
            <a:extLst>
              <a:ext uri="{FF2B5EF4-FFF2-40B4-BE49-F238E27FC236}">
                <a16:creationId xmlns:a16="http://schemas.microsoft.com/office/drawing/2014/main" id="{9DDA528F-922F-F94B-81A2-F47B4E6D4837}"/>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latin typeface="Arial" panose="020B0604020202020204" pitchFamily="34" charset="0"/>
                <a:ea typeface="Tahom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 van de sprekers</a:t>
            </a:r>
          </a:p>
        </p:txBody>
      </p:sp>
      <p:sp>
        <p:nvSpPr>
          <p:cNvPr id="4" name="Tijdelijke aanduiding voor datum 3">
            <a:extLst>
              <a:ext uri="{FF2B5EF4-FFF2-40B4-BE49-F238E27FC236}">
                <a16:creationId xmlns:a16="http://schemas.microsoft.com/office/drawing/2014/main" id="{D5454303-AE06-4D4C-A5F0-0BB0EFA97264}"/>
              </a:ext>
            </a:extLst>
          </p:cNvPr>
          <p:cNvSpPr>
            <a:spLocks noGrp="1"/>
          </p:cNvSpPr>
          <p:nvPr>
            <p:ph type="dt" sz="half" idx="10"/>
          </p:nvPr>
        </p:nvSpPr>
        <p:spPr>
          <a:xfrm>
            <a:off x="838200" y="6356350"/>
            <a:ext cx="2743200" cy="365125"/>
          </a:xfrm>
          <a:prstGeom prst="rect">
            <a:avLst/>
          </a:prstGeom>
        </p:spPr>
        <p:txBody>
          <a:bodyPr anchor="ctr"/>
          <a:lstStyle>
            <a:lvl1pPr>
              <a:defRPr sz="1200">
                <a:solidFill>
                  <a:srgbClr val="BEC0C0"/>
                </a:solidFill>
                <a:latin typeface="Arial" panose="020B0604020202020204" pitchFamily="34" charset="0"/>
                <a:ea typeface="Tahoma" panose="020B0604030504040204" pitchFamily="34" charset="0"/>
                <a:cs typeface="Arial" panose="020B0604020202020204" pitchFamily="34" charset="0"/>
              </a:defRPr>
            </a:lvl1pPr>
          </a:lstStyle>
          <a:p>
            <a:fld id="{83E2CA38-2E02-4342-A26C-687B4DF87211}" type="datetimeFigureOut">
              <a:rPr lang="nl-NL" smtClean="0"/>
              <a:pPr/>
              <a:t>12-11-2021</a:t>
            </a:fld>
            <a:endParaRPr lang="nl-NL"/>
          </a:p>
        </p:txBody>
      </p:sp>
      <p:sp>
        <p:nvSpPr>
          <p:cNvPr id="5" name="Tijdelijke aanduiding voor voettekst 4">
            <a:extLst>
              <a:ext uri="{FF2B5EF4-FFF2-40B4-BE49-F238E27FC236}">
                <a16:creationId xmlns:a16="http://schemas.microsoft.com/office/drawing/2014/main" id="{F10F2EF9-043B-3644-BEB3-7C866233C676}"/>
              </a:ext>
            </a:extLst>
          </p:cNvPr>
          <p:cNvSpPr>
            <a:spLocks noGrp="1"/>
          </p:cNvSpPr>
          <p:nvPr>
            <p:ph type="ftr" sz="quarter" idx="11"/>
          </p:nvPr>
        </p:nvSpPr>
        <p:spPr>
          <a:xfrm>
            <a:off x="3733800" y="6356350"/>
            <a:ext cx="4724400" cy="365125"/>
          </a:xfrm>
          <a:prstGeom prst="rect">
            <a:avLst/>
          </a:prstGeom>
        </p:spPr>
        <p:txBody>
          <a:bodyPr/>
          <a:lstStyle>
            <a:lvl1pPr>
              <a:defRPr>
                <a:solidFill>
                  <a:srgbClr val="BEC0C0"/>
                </a:solidFill>
                <a:latin typeface="Arial" panose="020B0604020202020204" pitchFamily="34" charset="0"/>
                <a:ea typeface="Tahoma" panose="020B0604030504040204" pitchFamily="34" charset="0"/>
                <a:cs typeface="Arial" panose="020B0604020202020204" pitchFamily="34" charset="0"/>
              </a:defRPr>
            </a:lvl1pPr>
          </a:lstStyle>
          <a:p>
            <a:endParaRPr lang="nl-NL"/>
          </a:p>
        </p:txBody>
      </p:sp>
      <p:sp>
        <p:nvSpPr>
          <p:cNvPr id="6" name="Tijdelijke aanduiding voor dianummer 5">
            <a:extLst>
              <a:ext uri="{FF2B5EF4-FFF2-40B4-BE49-F238E27FC236}">
                <a16:creationId xmlns:a16="http://schemas.microsoft.com/office/drawing/2014/main" id="{52DB2EE6-3BB7-ED4F-A91D-18A449D5487A}"/>
              </a:ext>
            </a:extLst>
          </p:cNvPr>
          <p:cNvSpPr>
            <a:spLocks noGrp="1"/>
          </p:cNvSpPr>
          <p:nvPr>
            <p:ph type="sldNum" sz="quarter" idx="12"/>
          </p:nvPr>
        </p:nvSpPr>
        <p:spPr>
          <a:xfrm>
            <a:off x="8610600" y="6356350"/>
            <a:ext cx="1905000" cy="365125"/>
          </a:xfrm>
        </p:spPr>
        <p:txBody>
          <a:bodyPr/>
          <a:lstStyle>
            <a:lvl1pPr>
              <a:defRPr>
                <a:solidFill>
                  <a:srgbClr val="BEC0C0"/>
                </a:solidFill>
                <a:latin typeface="Arial" panose="020B0604020202020204" pitchFamily="34" charset="0"/>
                <a:ea typeface="Tahoma" panose="020B0604030504040204" pitchFamily="34" charset="0"/>
                <a:cs typeface="Arial" panose="020B0604020202020204" pitchFamily="34" charset="0"/>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591AE20F-377A-4C82-B727-9B8D4959EDF0}"/>
              </a:ext>
            </a:extLst>
          </p:cNvPr>
          <p:cNvPicPr>
            <a:picLocks noChangeAspect="1"/>
          </p:cNvPicPr>
          <p:nvPr/>
        </p:nvPicPr>
        <p:blipFill>
          <a:blip r:embed="rId3"/>
          <a:stretch>
            <a:fillRect/>
          </a:stretch>
        </p:blipFill>
        <p:spPr>
          <a:xfrm>
            <a:off x="10668000" y="6114963"/>
            <a:ext cx="1219200" cy="533400"/>
          </a:xfrm>
          <a:prstGeom prst="rect">
            <a:avLst/>
          </a:prstGeom>
        </p:spPr>
      </p:pic>
      <p:cxnSp>
        <p:nvCxnSpPr>
          <p:cNvPr id="9" name="Rechte verbindingslijn 8">
            <a:extLst>
              <a:ext uri="{FF2B5EF4-FFF2-40B4-BE49-F238E27FC236}">
                <a16:creationId xmlns:a16="http://schemas.microsoft.com/office/drawing/2014/main" id="{3EE60BAE-5474-4C4A-AE8C-F04DF9BF90D4}"/>
              </a:ext>
            </a:extLst>
          </p:cNvPr>
          <p:cNvCxnSpPr/>
          <p:nvPr/>
        </p:nvCxnSpPr>
        <p:spPr>
          <a:xfrm>
            <a:off x="4875362" y="3509963"/>
            <a:ext cx="2441275" cy="0"/>
          </a:xfrm>
          <a:prstGeom prst="line">
            <a:avLst/>
          </a:prstGeom>
          <a:ln>
            <a:solidFill>
              <a:srgbClr val="ED8713"/>
            </a:solidFill>
          </a:ln>
        </p:spPr>
        <p:style>
          <a:lnRef idx="3">
            <a:schemeClr val="accent4"/>
          </a:lnRef>
          <a:fillRef idx="0">
            <a:schemeClr val="accent4"/>
          </a:fillRef>
          <a:effectRef idx="2">
            <a:schemeClr val="accent4"/>
          </a:effectRef>
          <a:fontRef idx="minor">
            <a:schemeClr val="tx1"/>
          </a:fontRef>
        </p:style>
      </p:cxnSp>
      <p:pic>
        <p:nvPicPr>
          <p:cNvPr id="11" name="Afbeelding 10">
            <a:extLst>
              <a:ext uri="{FF2B5EF4-FFF2-40B4-BE49-F238E27FC236}">
                <a16:creationId xmlns:a16="http://schemas.microsoft.com/office/drawing/2014/main" id="{C27769E2-152D-495F-B694-F93989433D2C}"/>
              </a:ext>
            </a:extLst>
          </p:cNvPr>
          <p:cNvPicPr>
            <a:picLocks noChangeAspect="1"/>
          </p:cNvPicPr>
          <p:nvPr userDrawn="1"/>
        </p:nvPicPr>
        <p:blipFill>
          <a:blip r:embed="rId3"/>
          <a:stretch>
            <a:fillRect/>
          </a:stretch>
        </p:blipFill>
        <p:spPr>
          <a:xfrm>
            <a:off x="10668000" y="6114963"/>
            <a:ext cx="1219200" cy="533400"/>
          </a:xfrm>
          <a:prstGeom prst="rect">
            <a:avLst/>
          </a:prstGeom>
        </p:spPr>
      </p:pic>
      <p:cxnSp>
        <p:nvCxnSpPr>
          <p:cNvPr id="12" name="Rechte verbindingslijn 11">
            <a:extLst>
              <a:ext uri="{FF2B5EF4-FFF2-40B4-BE49-F238E27FC236}">
                <a16:creationId xmlns:a16="http://schemas.microsoft.com/office/drawing/2014/main" id="{C75F5C9B-4D97-4641-A020-969B70BE4CDB}"/>
              </a:ext>
            </a:extLst>
          </p:cNvPr>
          <p:cNvCxnSpPr/>
          <p:nvPr userDrawn="1"/>
        </p:nvCxnSpPr>
        <p:spPr>
          <a:xfrm>
            <a:off x="4875362" y="3509963"/>
            <a:ext cx="2441275" cy="0"/>
          </a:xfrm>
          <a:prstGeom prst="line">
            <a:avLst/>
          </a:prstGeom>
          <a:ln>
            <a:solidFill>
              <a:srgbClr val="ED8713"/>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55688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dia (wit)">
    <p:bg>
      <p:bgPr>
        <a:solidFill>
          <a:srgbClr val="FFFFFF"/>
        </a:solidFill>
        <a:effectLst/>
      </p:bgPr>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5454303-AE06-4D4C-A5F0-0BB0EFA97264}"/>
              </a:ext>
            </a:extLst>
          </p:cNvPr>
          <p:cNvSpPr>
            <a:spLocks noGrp="1"/>
          </p:cNvSpPr>
          <p:nvPr>
            <p:ph type="dt" sz="half" idx="10"/>
          </p:nvPr>
        </p:nvSpPr>
        <p:spPr>
          <a:xfrm>
            <a:off x="838200" y="6356350"/>
            <a:ext cx="2743200" cy="365125"/>
          </a:xfrm>
          <a:prstGeom prst="rect">
            <a:avLst/>
          </a:prstGeom>
        </p:spPr>
        <p:txBody>
          <a:bodyPr anchor="ctr"/>
          <a:lstStyle>
            <a:lvl1pPr>
              <a:defRPr sz="1200">
                <a:solidFill>
                  <a:srgbClr val="BEC0C0"/>
                </a:solidFill>
                <a:latin typeface="Arial" panose="020B0604020202020204" pitchFamily="34" charset="0"/>
                <a:ea typeface="Tahoma" panose="020B0604030504040204" pitchFamily="34" charset="0"/>
                <a:cs typeface="Arial" panose="020B0604020202020204" pitchFamily="34" charset="0"/>
              </a:defRPr>
            </a:lvl1pPr>
          </a:lstStyle>
          <a:p>
            <a:fld id="{83E2CA38-2E02-4342-A26C-687B4DF87211}" type="datetimeFigureOut">
              <a:rPr lang="nl-NL" smtClean="0"/>
              <a:pPr/>
              <a:t>12-11-2021</a:t>
            </a:fld>
            <a:endParaRPr lang="nl-NL"/>
          </a:p>
        </p:txBody>
      </p:sp>
      <p:sp>
        <p:nvSpPr>
          <p:cNvPr id="5" name="Tijdelijke aanduiding voor voettekst 4">
            <a:extLst>
              <a:ext uri="{FF2B5EF4-FFF2-40B4-BE49-F238E27FC236}">
                <a16:creationId xmlns:a16="http://schemas.microsoft.com/office/drawing/2014/main" id="{F10F2EF9-043B-3644-BEB3-7C866233C676}"/>
              </a:ext>
            </a:extLst>
          </p:cNvPr>
          <p:cNvSpPr>
            <a:spLocks noGrp="1"/>
          </p:cNvSpPr>
          <p:nvPr>
            <p:ph type="ftr" sz="quarter" idx="11"/>
          </p:nvPr>
        </p:nvSpPr>
        <p:spPr>
          <a:xfrm>
            <a:off x="3733800" y="6356350"/>
            <a:ext cx="4724400" cy="365125"/>
          </a:xfrm>
          <a:prstGeom prst="rect">
            <a:avLst/>
          </a:prstGeom>
        </p:spPr>
        <p:txBody>
          <a:bodyPr/>
          <a:lstStyle>
            <a:lvl1pPr>
              <a:defRPr>
                <a:solidFill>
                  <a:srgbClr val="BEC0C0"/>
                </a:solidFill>
                <a:latin typeface="Arial" panose="020B0604020202020204" pitchFamily="34" charset="0"/>
                <a:ea typeface="Tahoma" panose="020B0604030504040204" pitchFamily="34" charset="0"/>
                <a:cs typeface="Arial" panose="020B0604020202020204" pitchFamily="34" charset="0"/>
              </a:defRPr>
            </a:lvl1pPr>
          </a:lstStyle>
          <a:p>
            <a:endParaRPr lang="nl-NL"/>
          </a:p>
        </p:txBody>
      </p:sp>
      <p:sp>
        <p:nvSpPr>
          <p:cNvPr id="6" name="Tijdelijke aanduiding voor dianummer 5">
            <a:extLst>
              <a:ext uri="{FF2B5EF4-FFF2-40B4-BE49-F238E27FC236}">
                <a16:creationId xmlns:a16="http://schemas.microsoft.com/office/drawing/2014/main" id="{52DB2EE6-3BB7-ED4F-A91D-18A449D5487A}"/>
              </a:ext>
            </a:extLst>
          </p:cNvPr>
          <p:cNvSpPr>
            <a:spLocks noGrp="1"/>
          </p:cNvSpPr>
          <p:nvPr>
            <p:ph type="sldNum" sz="quarter" idx="12"/>
          </p:nvPr>
        </p:nvSpPr>
        <p:spPr>
          <a:xfrm>
            <a:off x="8610600" y="6356350"/>
            <a:ext cx="1905000" cy="365125"/>
          </a:xfrm>
        </p:spPr>
        <p:txBody>
          <a:bodyPr/>
          <a:lstStyle>
            <a:lvl1pPr>
              <a:defRPr>
                <a:solidFill>
                  <a:srgbClr val="BEC0C0"/>
                </a:solidFill>
                <a:latin typeface="Arial" panose="020B0604020202020204" pitchFamily="34" charset="0"/>
                <a:ea typeface="Tahoma" panose="020B0604030504040204" pitchFamily="34" charset="0"/>
                <a:cs typeface="Arial" panose="020B0604020202020204" pitchFamily="34" charset="0"/>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591AE20F-377A-4C82-B727-9B8D4959EDF0}"/>
              </a:ext>
            </a:extLst>
          </p:cNvPr>
          <p:cNvPicPr>
            <a:picLocks noChangeAspect="1"/>
          </p:cNvPicPr>
          <p:nvPr/>
        </p:nvPicPr>
        <p:blipFill>
          <a:blip r:embed="rId2"/>
          <a:stretch>
            <a:fillRect/>
          </a:stretch>
        </p:blipFill>
        <p:spPr>
          <a:xfrm>
            <a:off x="10668000" y="6114963"/>
            <a:ext cx="1219200" cy="533400"/>
          </a:xfrm>
          <a:prstGeom prst="rect">
            <a:avLst/>
          </a:prstGeom>
        </p:spPr>
      </p:pic>
      <p:sp>
        <p:nvSpPr>
          <p:cNvPr id="10" name="Rechthoek 9">
            <a:extLst>
              <a:ext uri="{FF2B5EF4-FFF2-40B4-BE49-F238E27FC236}">
                <a16:creationId xmlns:a16="http://schemas.microsoft.com/office/drawing/2014/main" id="{FA2BBE9E-B608-41EF-B268-D8DEFF0B9238}"/>
              </a:ext>
            </a:extLst>
          </p:cNvPr>
          <p:cNvSpPr/>
          <p:nvPr/>
        </p:nvSpPr>
        <p:spPr>
          <a:xfrm>
            <a:off x="407624" y="1122363"/>
            <a:ext cx="2831335" cy="2547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D364D64F-EE83-A44B-92CD-CA43141B3837}"/>
              </a:ext>
            </a:extLst>
          </p:cNvPr>
          <p:cNvSpPr>
            <a:spLocks noGrp="1"/>
          </p:cNvSpPr>
          <p:nvPr>
            <p:ph type="ctrTitle" hasCustomPrompt="1"/>
          </p:nvPr>
        </p:nvSpPr>
        <p:spPr>
          <a:xfrm>
            <a:off x="1524000" y="1122363"/>
            <a:ext cx="9144000" cy="2387600"/>
          </a:xfrm>
        </p:spPr>
        <p:txBody>
          <a:bodyPr anchor="b">
            <a:normAutofit/>
          </a:bodyPr>
          <a:lstStyle>
            <a:lvl1pPr algn="ctr">
              <a:defRPr sz="4500">
                <a:solidFill>
                  <a:srgbClr val="143855"/>
                </a:solidFill>
                <a:latin typeface="Arial" panose="020B0604020202020204" pitchFamily="34" charset="0"/>
                <a:ea typeface="Tahoma" panose="020B0604030504040204" pitchFamily="34" charset="0"/>
                <a:cs typeface="Arial" panose="020B0604020202020204" pitchFamily="34" charset="0"/>
              </a:defRPr>
            </a:lvl1pPr>
          </a:lstStyle>
          <a:p>
            <a:r>
              <a:rPr lang="nl-NL"/>
              <a:t>Presentatie Titel</a:t>
            </a:r>
          </a:p>
        </p:txBody>
      </p:sp>
      <p:sp>
        <p:nvSpPr>
          <p:cNvPr id="3" name="Ondertitel 2">
            <a:extLst>
              <a:ext uri="{FF2B5EF4-FFF2-40B4-BE49-F238E27FC236}">
                <a16:creationId xmlns:a16="http://schemas.microsoft.com/office/drawing/2014/main" id="{9DDA528F-922F-F94B-81A2-F47B4E6D4837}"/>
              </a:ext>
            </a:extLst>
          </p:cNvPr>
          <p:cNvSpPr>
            <a:spLocks noGrp="1"/>
          </p:cNvSpPr>
          <p:nvPr>
            <p:ph type="subTitle" idx="1" hasCustomPrompt="1"/>
          </p:nvPr>
        </p:nvSpPr>
        <p:spPr>
          <a:xfrm>
            <a:off x="1524000" y="3602038"/>
            <a:ext cx="9144000" cy="1655762"/>
          </a:xfrm>
        </p:spPr>
        <p:txBody>
          <a:bodyPr/>
          <a:lstStyle>
            <a:lvl1pPr marL="0" indent="0" algn="ctr">
              <a:buNone/>
              <a:defRPr sz="2400">
                <a:solidFill>
                  <a:srgbClr val="009FE3"/>
                </a:solidFill>
                <a:latin typeface="Arial" panose="020B0604020202020204" pitchFamily="34" charset="0"/>
                <a:ea typeface="Tahom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 van de sprekers</a:t>
            </a:r>
          </a:p>
        </p:txBody>
      </p:sp>
      <p:pic>
        <p:nvPicPr>
          <p:cNvPr id="11" name="Afbeelding 10">
            <a:extLst>
              <a:ext uri="{FF2B5EF4-FFF2-40B4-BE49-F238E27FC236}">
                <a16:creationId xmlns:a16="http://schemas.microsoft.com/office/drawing/2014/main" id="{CF692112-37BD-4155-8396-759A44745EB0}"/>
              </a:ext>
            </a:extLst>
          </p:cNvPr>
          <p:cNvPicPr>
            <a:picLocks noChangeAspect="1"/>
          </p:cNvPicPr>
          <p:nvPr/>
        </p:nvPicPr>
        <p:blipFill>
          <a:blip r:embed="rId3"/>
          <a:stretch>
            <a:fillRect/>
          </a:stretch>
        </p:blipFill>
        <p:spPr>
          <a:xfrm>
            <a:off x="10661192" y="6112929"/>
            <a:ext cx="1233947" cy="539851"/>
          </a:xfrm>
          <a:prstGeom prst="rect">
            <a:avLst/>
          </a:prstGeom>
        </p:spPr>
      </p:pic>
      <p:pic>
        <p:nvPicPr>
          <p:cNvPr id="12" name="Afbeelding 11">
            <a:extLst>
              <a:ext uri="{FF2B5EF4-FFF2-40B4-BE49-F238E27FC236}">
                <a16:creationId xmlns:a16="http://schemas.microsoft.com/office/drawing/2014/main" id="{4F6D5D44-F909-4330-A262-C0BBB6589C5D}"/>
              </a:ext>
            </a:extLst>
          </p:cNvPr>
          <p:cNvPicPr>
            <a:picLocks noChangeAspect="1"/>
          </p:cNvPicPr>
          <p:nvPr userDrawn="1"/>
        </p:nvPicPr>
        <p:blipFill>
          <a:blip r:embed="rId2"/>
          <a:stretch>
            <a:fillRect/>
          </a:stretch>
        </p:blipFill>
        <p:spPr>
          <a:xfrm>
            <a:off x="10668000" y="6114963"/>
            <a:ext cx="1219200" cy="533400"/>
          </a:xfrm>
          <a:prstGeom prst="rect">
            <a:avLst/>
          </a:prstGeom>
        </p:spPr>
      </p:pic>
      <p:sp>
        <p:nvSpPr>
          <p:cNvPr id="13" name="Rechthoek 12">
            <a:extLst>
              <a:ext uri="{FF2B5EF4-FFF2-40B4-BE49-F238E27FC236}">
                <a16:creationId xmlns:a16="http://schemas.microsoft.com/office/drawing/2014/main" id="{20604736-1834-46BE-9FF9-9C658AEFCBEB}"/>
              </a:ext>
            </a:extLst>
          </p:cNvPr>
          <p:cNvSpPr/>
          <p:nvPr userDrawn="1"/>
        </p:nvSpPr>
        <p:spPr>
          <a:xfrm>
            <a:off x="407624" y="1122363"/>
            <a:ext cx="2831335" cy="2547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a:extLst>
              <a:ext uri="{FF2B5EF4-FFF2-40B4-BE49-F238E27FC236}">
                <a16:creationId xmlns:a16="http://schemas.microsoft.com/office/drawing/2014/main" id="{259D0C10-0BCE-4C93-A461-14A7F2EB777F}"/>
              </a:ext>
            </a:extLst>
          </p:cNvPr>
          <p:cNvPicPr>
            <a:picLocks noChangeAspect="1"/>
          </p:cNvPicPr>
          <p:nvPr userDrawn="1"/>
        </p:nvPicPr>
        <p:blipFill>
          <a:blip r:embed="rId3"/>
          <a:stretch>
            <a:fillRect/>
          </a:stretch>
        </p:blipFill>
        <p:spPr>
          <a:xfrm>
            <a:off x="10661192" y="6112929"/>
            <a:ext cx="1233947" cy="539851"/>
          </a:xfrm>
          <a:prstGeom prst="rect">
            <a:avLst/>
          </a:prstGeom>
        </p:spPr>
      </p:pic>
    </p:spTree>
    <p:extLst>
      <p:ext uri="{BB962C8B-B14F-4D97-AF65-F5344CB8AC3E}">
        <p14:creationId xmlns:p14="http://schemas.microsoft.com/office/powerpoint/2010/main" val="417237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met logo)">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9BC07-2281-6640-A3D8-E2ABD3422363}"/>
              </a:ext>
            </a:extLst>
          </p:cNvPr>
          <p:cNvSpPr>
            <a:spLocks noGrp="1"/>
          </p:cNvSpPr>
          <p:nvPr>
            <p:ph type="title"/>
          </p:nvPr>
        </p:nvSpPr>
        <p:spPr/>
        <p:txBody>
          <a:bodyPr/>
          <a:lstStyle>
            <a:lvl1pPr>
              <a:defRPr>
                <a:solidFill>
                  <a:srgbClr val="162F60"/>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0326AC1C-B748-D54D-A54D-C56928218A1A}"/>
              </a:ext>
            </a:extLst>
          </p:cNvPr>
          <p:cNvSpPr>
            <a:spLocks noGrp="1"/>
          </p:cNvSpPr>
          <p:nvPr>
            <p:ph idx="1"/>
          </p:nvPr>
        </p:nvSpPr>
        <p:spPr>
          <a:xfrm>
            <a:off x="379562" y="1391920"/>
            <a:ext cx="11432874" cy="478504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E7E96791-DD1C-534E-83B7-F49B945A5F77}"/>
              </a:ext>
            </a:extLst>
          </p:cNvPr>
          <p:cNvSpPr>
            <a:spLocks noGrp="1"/>
          </p:cNvSpPr>
          <p:nvPr>
            <p:ph type="sldNum" sz="quarter" idx="12"/>
          </p:nvPr>
        </p:nvSpPr>
        <p:spPr>
          <a:xfrm>
            <a:off x="8459876" y="6357536"/>
            <a:ext cx="1894840" cy="365125"/>
          </a:xfrm>
        </p:spPr>
        <p:txBody>
          <a:bodyPr/>
          <a:lstStyle/>
          <a:p>
            <a:fld id="{4C346AB8-51AB-0148-96D7-381240846A65}" type="slidenum">
              <a:rPr lang="nl-NL" smtClean="0"/>
              <a:t>‹nr.›</a:t>
            </a:fld>
            <a:endParaRPr lang="nl-NL"/>
          </a:p>
        </p:txBody>
      </p:sp>
      <p:sp>
        <p:nvSpPr>
          <p:cNvPr id="7" name="Tijdelijke aanduiding voor voettekst 4">
            <a:extLst>
              <a:ext uri="{FF2B5EF4-FFF2-40B4-BE49-F238E27FC236}">
                <a16:creationId xmlns:a16="http://schemas.microsoft.com/office/drawing/2014/main" id="{FB61ABEC-E304-495F-952B-F8FE38946128}"/>
              </a:ext>
            </a:extLst>
          </p:cNvPr>
          <p:cNvSpPr>
            <a:spLocks noGrp="1"/>
          </p:cNvSpPr>
          <p:nvPr>
            <p:ph type="ftr" sz="quarter" idx="11"/>
          </p:nvPr>
        </p:nvSpPr>
        <p:spPr>
          <a:xfrm>
            <a:off x="379562" y="6356350"/>
            <a:ext cx="7773838" cy="365125"/>
          </a:xfrm>
          <a:prstGeom prst="rect">
            <a:avLst/>
          </a:prstGeom>
        </p:spPr>
        <p:txBody>
          <a:bodyPr/>
          <a:lstStyle/>
          <a:p>
            <a:endParaRPr lang="nl-NL"/>
          </a:p>
        </p:txBody>
      </p:sp>
      <p:pic>
        <p:nvPicPr>
          <p:cNvPr id="8" name="Afbeelding 7">
            <a:extLst>
              <a:ext uri="{FF2B5EF4-FFF2-40B4-BE49-F238E27FC236}">
                <a16:creationId xmlns:a16="http://schemas.microsoft.com/office/drawing/2014/main" id="{A602F82A-4B5F-440F-A343-028343B1BEE7}"/>
              </a:ext>
            </a:extLst>
          </p:cNvPr>
          <p:cNvPicPr>
            <a:picLocks noChangeAspect="1"/>
          </p:cNvPicPr>
          <p:nvPr/>
        </p:nvPicPr>
        <p:blipFill>
          <a:blip r:embed="rId2"/>
          <a:stretch>
            <a:fillRect/>
          </a:stretch>
        </p:blipFill>
        <p:spPr>
          <a:xfrm>
            <a:off x="10661192" y="6112929"/>
            <a:ext cx="1233947" cy="539851"/>
          </a:xfrm>
          <a:prstGeom prst="rect">
            <a:avLst/>
          </a:prstGeom>
        </p:spPr>
      </p:pic>
      <p:pic>
        <p:nvPicPr>
          <p:cNvPr id="9" name="Afbeelding 8">
            <a:extLst>
              <a:ext uri="{FF2B5EF4-FFF2-40B4-BE49-F238E27FC236}">
                <a16:creationId xmlns:a16="http://schemas.microsoft.com/office/drawing/2014/main" id="{2918FCA8-FC32-4B0E-864C-55D1DCED8BFD}"/>
              </a:ext>
            </a:extLst>
          </p:cNvPr>
          <p:cNvPicPr>
            <a:picLocks noChangeAspect="1"/>
          </p:cNvPicPr>
          <p:nvPr userDrawn="1"/>
        </p:nvPicPr>
        <p:blipFill>
          <a:blip r:embed="rId2"/>
          <a:stretch>
            <a:fillRect/>
          </a:stretch>
        </p:blipFill>
        <p:spPr>
          <a:xfrm>
            <a:off x="10661192" y="6112929"/>
            <a:ext cx="1233947" cy="539851"/>
          </a:xfrm>
          <a:prstGeom prst="rect">
            <a:avLst/>
          </a:prstGeom>
        </p:spPr>
      </p:pic>
    </p:spTree>
    <p:extLst>
      <p:ext uri="{BB962C8B-B14F-4D97-AF65-F5344CB8AC3E}">
        <p14:creationId xmlns:p14="http://schemas.microsoft.com/office/powerpoint/2010/main" val="27401297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9BC07-2281-6640-A3D8-E2ABD3422363}"/>
              </a:ext>
            </a:extLst>
          </p:cNvPr>
          <p:cNvSpPr>
            <a:spLocks noGrp="1"/>
          </p:cNvSpPr>
          <p:nvPr>
            <p:ph type="title"/>
          </p:nvPr>
        </p:nvSpPr>
        <p:spPr/>
        <p:txBody>
          <a:bodyPr/>
          <a:lstStyle>
            <a:lvl1pPr>
              <a:defRPr>
                <a:solidFill>
                  <a:srgbClr val="162F60"/>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0326AC1C-B748-D54D-A54D-C56928218A1A}"/>
              </a:ext>
            </a:extLst>
          </p:cNvPr>
          <p:cNvSpPr>
            <a:spLocks noGrp="1"/>
          </p:cNvSpPr>
          <p:nvPr>
            <p:ph idx="1"/>
          </p:nvPr>
        </p:nvSpPr>
        <p:spPr>
          <a:xfrm>
            <a:off x="379562" y="1391920"/>
            <a:ext cx="11432874" cy="478504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E7E96791-DD1C-534E-83B7-F49B945A5F77}"/>
              </a:ext>
            </a:extLst>
          </p:cNvPr>
          <p:cNvSpPr>
            <a:spLocks noGrp="1"/>
          </p:cNvSpPr>
          <p:nvPr>
            <p:ph type="sldNum" sz="quarter" idx="12"/>
          </p:nvPr>
        </p:nvSpPr>
        <p:spPr/>
        <p:txBody>
          <a:bodyPr/>
          <a:lstStyle/>
          <a:p>
            <a:fld id="{4C346AB8-51AB-0148-96D7-381240846A65}" type="slidenum">
              <a:rPr lang="nl-NL" smtClean="0"/>
              <a:t>‹nr.›</a:t>
            </a:fld>
            <a:endParaRPr lang="nl-NL"/>
          </a:p>
        </p:txBody>
      </p:sp>
      <p:sp>
        <p:nvSpPr>
          <p:cNvPr id="7" name="Tijdelijke aanduiding voor voettekst 4">
            <a:extLst>
              <a:ext uri="{FF2B5EF4-FFF2-40B4-BE49-F238E27FC236}">
                <a16:creationId xmlns:a16="http://schemas.microsoft.com/office/drawing/2014/main" id="{FB61ABEC-E304-495F-952B-F8FE38946128}"/>
              </a:ext>
            </a:extLst>
          </p:cNvPr>
          <p:cNvSpPr>
            <a:spLocks noGrp="1"/>
          </p:cNvSpPr>
          <p:nvPr>
            <p:ph type="ftr" sz="quarter" idx="11"/>
          </p:nvPr>
        </p:nvSpPr>
        <p:spPr>
          <a:xfrm>
            <a:off x="379562" y="6356350"/>
            <a:ext cx="7773838" cy="365125"/>
          </a:xfrm>
          <a:prstGeom prst="rect">
            <a:avLst/>
          </a:prstGeom>
        </p:spPr>
        <p:txBody>
          <a:bodyPr/>
          <a:lstStyle/>
          <a:p>
            <a:endParaRPr lang="nl-NL"/>
          </a:p>
        </p:txBody>
      </p:sp>
    </p:spTree>
    <p:extLst>
      <p:ext uri="{BB962C8B-B14F-4D97-AF65-F5344CB8AC3E}">
        <p14:creationId xmlns:p14="http://schemas.microsoft.com/office/powerpoint/2010/main" val="3954320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en object (dubbele 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9BC07-2281-6640-A3D8-E2ABD3422363}"/>
              </a:ext>
            </a:extLst>
          </p:cNvPr>
          <p:cNvSpPr>
            <a:spLocks noGrp="1"/>
          </p:cNvSpPr>
          <p:nvPr>
            <p:ph type="title"/>
          </p:nvPr>
        </p:nvSpPr>
        <p:spPr>
          <a:xfrm>
            <a:off x="379561" y="274321"/>
            <a:ext cx="11432875" cy="528319"/>
          </a:xfrm>
        </p:spPr>
        <p:txBody>
          <a:bodyPr/>
          <a:lstStyle>
            <a:lvl1pPr>
              <a:defRPr>
                <a:solidFill>
                  <a:srgbClr val="162F60"/>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0326AC1C-B748-D54D-A54D-C56928218A1A}"/>
              </a:ext>
            </a:extLst>
          </p:cNvPr>
          <p:cNvSpPr>
            <a:spLocks noGrp="1"/>
          </p:cNvSpPr>
          <p:nvPr>
            <p:ph idx="1"/>
          </p:nvPr>
        </p:nvSpPr>
        <p:spPr>
          <a:xfrm>
            <a:off x="379562" y="1391920"/>
            <a:ext cx="11432874" cy="478504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8178D63-6631-CF43-A410-E2CBC5C17436}"/>
              </a:ext>
            </a:extLst>
          </p:cNvPr>
          <p:cNvSpPr>
            <a:spLocks noGrp="1"/>
          </p:cNvSpPr>
          <p:nvPr>
            <p:ph type="ftr" sz="quarter" idx="11"/>
          </p:nvPr>
        </p:nvSpPr>
        <p:spPr>
          <a:xfrm>
            <a:off x="379562" y="6356350"/>
            <a:ext cx="7773838"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7E96791-DD1C-534E-83B7-F49B945A5F77}"/>
              </a:ext>
            </a:extLst>
          </p:cNvPr>
          <p:cNvSpPr>
            <a:spLocks noGrp="1"/>
          </p:cNvSpPr>
          <p:nvPr>
            <p:ph type="sldNum" sz="quarter" idx="12"/>
          </p:nvPr>
        </p:nvSpPr>
        <p:spPr/>
        <p:txBody>
          <a:bodyPr/>
          <a:lstStyle/>
          <a:p>
            <a:fld id="{4C346AB8-51AB-0148-96D7-381240846A65}" type="slidenum">
              <a:rPr lang="nl-NL" smtClean="0"/>
              <a:t>‹nr.›</a:t>
            </a:fld>
            <a:endParaRPr lang="nl-NL"/>
          </a:p>
        </p:txBody>
      </p:sp>
      <p:sp>
        <p:nvSpPr>
          <p:cNvPr id="17" name="Tijdelijke aanduiding voor tekst 16">
            <a:extLst>
              <a:ext uri="{FF2B5EF4-FFF2-40B4-BE49-F238E27FC236}">
                <a16:creationId xmlns:a16="http://schemas.microsoft.com/office/drawing/2014/main" id="{624D0FF3-7738-4A10-A97B-1385341497CE}"/>
              </a:ext>
            </a:extLst>
          </p:cNvPr>
          <p:cNvSpPr>
            <a:spLocks noGrp="1"/>
          </p:cNvSpPr>
          <p:nvPr>
            <p:ph type="body" sz="quarter" idx="13" hasCustomPrompt="1"/>
          </p:nvPr>
        </p:nvSpPr>
        <p:spPr>
          <a:xfrm>
            <a:off x="379413" y="803275"/>
            <a:ext cx="11433175" cy="407988"/>
          </a:xfrm>
        </p:spPr>
        <p:txBody>
          <a:bodyPr/>
          <a:lstStyle>
            <a:lvl1pPr marL="0" indent="0">
              <a:buNone/>
              <a:defRPr>
                <a:solidFill>
                  <a:srgbClr val="009FE3"/>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Klikken om de ondertitel te bewerken</a:t>
            </a:r>
          </a:p>
        </p:txBody>
      </p:sp>
      <p:pic>
        <p:nvPicPr>
          <p:cNvPr id="7" name="Afbeelding 6">
            <a:extLst>
              <a:ext uri="{FF2B5EF4-FFF2-40B4-BE49-F238E27FC236}">
                <a16:creationId xmlns:a16="http://schemas.microsoft.com/office/drawing/2014/main" id="{8D9660EF-D7D0-4E78-AEF8-B18977E5739B}"/>
              </a:ext>
            </a:extLst>
          </p:cNvPr>
          <p:cNvPicPr>
            <a:picLocks noChangeAspect="1"/>
          </p:cNvPicPr>
          <p:nvPr userDrawn="1"/>
        </p:nvPicPr>
        <p:blipFill>
          <a:blip r:embed="rId2"/>
          <a:stretch>
            <a:fillRect/>
          </a:stretch>
        </p:blipFill>
        <p:spPr>
          <a:xfrm>
            <a:off x="10661192" y="6072289"/>
            <a:ext cx="1233947" cy="539851"/>
          </a:xfrm>
          <a:prstGeom prst="rect">
            <a:avLst/>
          </a:prstGeom>
        </p:spPr>
      </p:pic>
    </p:spTree>
    <p:extLst>
      <p:ext uri="{BB962C8B-B14F-4D97-AF65-F5344CB8AC3E}">
        <p14:creationId xmlns:p14="http://schemas.microsoft.com/office/powerpoint/2010/main" val="138129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13570F14-2C22-954A-99F5-D993ACB05412}"/>
              </a:ext>
            </a:extLst>
          </p:cNvPr>
          <p:cNvSpPr>
            <a:spLocks noGrp="1"/>
          </p:cNvSpPr>
          <p:nvPr>
            <p:ph type="ftr" sz="quarter" idx="11"/>
          </p:nvPr>
        </p:nvSpPr>
        <p:spPr>
          <a:xfrm>
            <a:off x="379561" y="6356351"/>
            <a:ext cx="7789079" cy="296430"/>
          </a:xfrm>
          <a:prstGeom prst="rect">
            <a:avLst/>
          </a:prstGeom>
        </p:spPr>
        <p:txBody>
          <a:bodyPr/>
          <a:lstStyle/>
          <a:p>
            <a:endParaRPr lang="nl-NL"/>
          </a:p>
        </p:txBody>
      </p:sp>
      <p:sp>
        <p:nvSpPr>
          <p:cNvPr id="2" name="Titel 1">
            <a:extLst>
              <a:ext uri="{FF2B5EF4-FFF2-40B4-BE49-F238E27FC236}">
                <a16:creationId xmlns:a16="http://schemas.microsoft.com/office/drawing/2014/main" id="{D644DA95-B666-F342-AE3B-C52DFDEDE17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98962ED-19F7-7A4F-B1F4-D979334920E4}"/>
              </a:ext>
            </a:extLst>
          </p:cNvPr>
          <p:cNvSpPr>
            <a:spLocks noGrp="1"/>
          </p:cNvSpPr>
          <p:nvPr>
            <p:ph sz="half" idx="1"/>
          </p:nvPr>
        </p:nvSpPr>
        <p:spPr>
          <a:xfrm>
            <a:off x="379562" y="1418907"/>
            <a:ext cx="5418826" cy="475805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D1315440-0772-2643-A7CA-044537D4BBD4}"/>
              </a:ext>
            </a:extLst>
          </p:cNvPr>
          <p:cNvSpPr>
            <a:spLocks noGrp="1"/>
          </p:cNvSpPr>
          <p:nvPr>
            <p:ph sz="half" idx="2"/>
          </p:nvPr>
        </p:nvSpPr>
        <p:spPr>
          <a:xfrm>
            <a:off x="5934974" y="1418908"/>
            <a:ext cx="5418826" cy="475805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a:extLst>
              <a:ext uri="{FF2B5EF4-FFF2-40B4-BE49-F238E27FC236}">
                <a16:creationId xmlns:a16="http://schemas.microsoft.com/office/drawing/2014/main" id="{989990DE-E159-8542-9201-D25A9FC7F9B2}"/>
              </a:ext>
            </a:extLst>
          </p:cNvPr>
          <p:cNvSpPr>
            <a:spLocks noGrp="1"/>
          </p:cNvSpPr>
          <p:nvPr>
            <p:ph type="sldNum" sz="quarter" idx="12"/>
          </p:nvPr>
        </p:nvSpPr>
        <p:spPr/>
        <p:txBody>
          <a:bodyPr/>
          <a:lstStyle/>
          <a:p>
            <a:fld id="{4C346AB8-51AB-0148-96D7-381240846A65}" type="slidenum">
              <a:rPr lang="nl-NL" smtClean="0"/>
              <a:t>‹nr.›</a:t>
            </a:fld>
            <a:endParaRPr lang="nl-NL"/>
          </a:p>
        </p:txBody>
      </p:sp>
      <p:pic>
        <p:nvPicPr>
          <p:cNvPr id="8" name="Afbeelding 7">
            <a:extLst>
              <a:ext uri="{FF2B5EF4-FFF2-40B4-BE49-F238E27FC236}">
                <a16:creationId xmlns:a16="http://schemas.microsoft.com/office/drawing/2014/main" id="{C1D78AF0-E4FD-4110-8FD9-B793968CF2EF}"/>
              </a:ext>
            </a:extLst>
          </p:cNvPr>
          <p:cNvPicPr>
            <a:picLocks noChangeAspect="1"/>
          </p:cNvPicPr>
          <p:nvPr userDrawn="1"/>
        </p:nvPicPr>
        <p:blipFill>
          <a:blip r:embed="rId2"/>
          <a:stretch>
            <a:fillRect/>
          </a:stretch>
        </p:blipFill>
        <p:spPr>
          <a:xfrm>
            <a:off x="10661192" y="6112929"/>
            <a:ext cx="1233947" cy="539851"/>
          </a:xfrm>
          <a:prstGeom prst="rect">
            <a:avLst/>
          </a:prstGeom>
        </p:spPr>
      </p:pic>
    </p:spTree>
    <p:extLst>
      <p:ext uri="{BB962C8B-B14F-4D97-AF65-F5344CB8AC3E}">
        <p14:creationId xmlns:p14="http://schemas.microsoft.com/office/powerpoint/2010/main" val="158700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ABDC0581-77C1-DF44-AEC2-859F739A4F54}"/>
              </a:ext>
            </a:extLst>
          </p:cNvPr>
          <p:cNvSpPr>
            <a:spLocks noGrp="1"/>
          </p:cNvSpPr>
          <p:nvPr>
            <p:ph type="ftr" sz="quarter" idx="11"/>
          </p:nvPr>
        </p:nvSpPr>
        <p:spPr>
          <a:xfrm>
            <a:off x="379561" y="6356350"/>
            <a:ext cx="7809399" cy="365125"/>
          </a:xfrm>
          <a:prstGeom prst="rect">
            <a:avLst/>
          </a:prstGeom>
        </p:spPr>
        <p:txBody>
          <a:bodyPr/>
          <a:lstStyle/>
          <a:p>
            <a:endParaRPr lang="nl-NL"/>
          </a:p>
        </p:txBody>
      </p:sp>
      <p:sp>
        <p:nvSpPr>
          <p:cNvPr id="2" name="Titel 1">
            <a:extLst>
              <a:ext uri="{FF2B5EF4-FFF2-40B4-BE49-F238E27FC236}">
                <a16:creationId xmlns:a16="http://schemas.microsoft.com/office/drawing/2014/main" id="{D0E7409E-F620-4A4E-96EC-0C195ED0802C}"/>
              </a:ext>
            </a:extLst>
          </p:cNvPr>
          <p:cNvSpPr>
            <a:spLocks noGrp="1"/>
          </p:cNvSpPr>
          <p:nvPr>
            <p:ph type="title"/>
          </p:nvPr>
        </p:nvSpPr>
        <p:spPr>
          <a:xfrm>
            <a:off x="379562" y="365125"/>
            <a:ext cx="10975826" cy="82391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CD838C3-CB00-1540-AF77-D7DACE8463C4}"/>
              </a:ext>
            </a:extLst>
          </p:cNvPr>
          <p:cNvSpPr>
            <a:spLocks noGrp="1"/>
          </p:cNvSpPr>
          <p:nvPr>
            <p:ph type="body" idx="1"/>
          </p:nvPr>
        </p:nvSpPr>
        <p:spPr>
          <a:xfrm>
            <a:off x="391214" y="1299528"/>
            <a:ext cx="5391660" cy="823912"/>
          </a:xfrm>
        </p:spPr>
        <p:txBody>
          <a:bodyPr anchor="b"/>
          <a:lstStyle>
            <a:lvl1pPr marL="0" indent="0">
              <a:buNone/>
              <a:defRPr sz="2400" b="1">
                <a:solidFill>
                  <a:srgbClr val="009FE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1D5C2B2-CD56-504A-AF7D-26B081288733}"/>
              </a:ext>
            </a:extLst>
          </p:cNvPr>
          <p:cNvSpPr>
            <a:spLocks noGrp="1"/>
          </p:cNvSpPr>
          <p:nvPr>
            <p:ph sz="half" idx="2"/>
          </p:nvPr>
        </p:nvSpPr>
        <p:spPr>
          <a:xfrm>
            <a:off x="391214" y="2123440"/>
            <a:ext cx="5388342" cy="406622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0FB705F-D019-F441-BCDD-C80EB015A5FF}"/>
              </a:ext>
            </a:extLst>
          </p:cNvPr>
          <p:cNvSpPr>
            <a:spLocks noGrp="1"/>
          </p:cNvSpPr>
          <p:nvPr>
            <p:ph type="body" sz="quarter" idx="3"/>
          </p:nvPr>
        </p:nvSpPr>
        <p:spPr>
          <a:xfrm>
            <a:off x="5914770" y="1299528"/>
            <a:ext cx="5440618" cy="823912"/>
          </a:xfrm>
        </p:spPr>
        <p:txBody>
          <a:bodyPr anchor="b"/>
          <a:lstStyle>
            <a:lvl1pPr marL="0" indent="0">
              <a:buNone/>
              <a:defRPr sz="2400" b="1">
                <a:solidFill>
                  <a:srgbClr val="009FE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0145AE2-954D-3046-9E3A-722777B7DDCE}"/>
              </a:ext>
            </a:extLst>
          </p:cNvPr>
          <p:cNvSpPr>
            <a:spLocks noGrp="1"/>
          </p:cNvSpPr>
          <p:nvPr>
            <p:ph sz="quarter" idx="4"/>
          </p:nvPr>
        </p:nvSpPr>
        <p:spPr>
          <a:xfrm>
            <a:off x="5914770" y="2123440"/>
            <a:ext cx="5440618" cy="406622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dianummer 8">
            <a:extLst>
              <a:ext uri="{FF2B5EF4-FFF2-40B4-BE49-F238E27FC236}">
                <a16:creationId xmlns:a16="http://schemas.microsoft.com/office/drawing/2014/main" id="{CDF03627-5B1F-FC44-B51F-34D50CF984E4}"/>
              </a:ext>
            </a:extLst>
          </p:cNvPr>
          <p:cNvSpPr>
            <a:spLocks noGrp="1"/>
          </p:cNvSpPr>
          <p:nvPr>
            <p:ph type="sldNum" sz="quarter" idx="12"/>
          </p:nvPr>
        </p:nvSpPr>
        <p:spPr/>
        <p:txBody>
          <a:bodyPr/>
          <a:lstStyle/>
          <a:p>
            <a:fld id="{4C346AB8-51AB-0148-96D7-381240846A65}" type="slidenum">
              <a:rPr lang="nl-NL" smtClean="0"/>
              <a:t>‹nr.›</a:t>
            </a:fld>
            <a:endParaRPr lang="nl-NL"/>
          </a:p>
        </p:txBody>
      </p:sp>
      <p:pic>
        <p:nvPicPr>
          <p:cNvPr id="10" name="Afbeelding 9">
            <a:extLst>
              <a:ext uri="{FF2B5EF4-FFF2-40B4-BE49-F238E27FC236}">
                <a16:creationId xmlns:a16="http://schemas.microsoft.com/office/drawing/2014/main" id="{68E43241-0B96-4CB2-86BD-E377BFC88291}"/>
              </a:ext>
            </a:extLst>
          </p:cNvPr>
          <p:cNvPicPr>
            <a:picLocks noChangeAspect="1"/>
          </p:cNvPicPr>
          <p:nvPr userDrawn="1"/>
        </p:nvPicPr>
        <p:blipFill>
          <a:blip r:embed="rId2"/>
          <a:stretch>
            <a:fillRect/>
          </a:stretch>
        </p:blipFill>
        <p:spPr>
          <a:xfrm>
            <a:off x="10661192" y="6112929"/>
            <a:ext cx="1233947" cy="539851"/>
          </a:xfrm>
          <a:prstGeom prst="rect">
            <a:avLst/>
          </a:prstGeom>
        </p:spPr>
      </p:pic>
    </p:spTree>
    <p:extLst>
      <p:ext uri="{BB962C8B-B14F-4D97-AF65-F5344CB8AC3E}">
        <p14:creationId xmlns:p14="http://schemas.microsoft.com/office/powerpoint/2010/main" val="134666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el en object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9BC07-2281-6640-A3D8-E2ABD3422363}"/>
              </a:ext>
            </a:extLst>
          </p:cNvPr>
          <p:cNvSpPr>
            <a:spLocks noGrp="1"/>
          </p:cNvSpPr>
          <p:nvPr>
            <p:ph type="title"/>
          </p:nvPr>
        </p:nvSpPr>
        <p:spPr>
          <a:xfrm>
            <a:off x="362309" y="274321"/>
            <a:ext cx="10991491" cy="965200"/>
          </a:xfrm>
        </p:spPr>
        <p:txBody>
          <a:bodyPr/>
          <a:lstStyle>
            <a:lvl1pPr>
              <a:defRPr>
                <a:solidFill>
                  <a:srgbClr val="162F60"/>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0326AC1C-B748-D54D-A54D-C56928218A1A}"/>
              </a:ext>
            </a:extLst>
          </p:cNvPr>
          <p:cNvSpPr>
            <a:spLocks noGrp="1"/>
          </p:cNvSpPr>
          <p:nvPr>
            <p:ph idx="1"/>
          </p:nvPr>
        </p:nvSpPr>
        <p:spPr>
          <a:xfrm>
            <a:off x="5331124" y="1391920"/>
            <a:ext cx="6022675" cy="4785043"/>
          </a:xfrm>
        </p:spPr>
        <p:txBody>
          <a:bodyPr>
            <a:normAutofit/>
          </a:bodyPr>
          <a:lstStyle>
            <a:lvl1pPr>
              <a:defRPr sz="2400"/>
            </a:lvl1pPr>
            <a:lvl2pPr>
              <a:defRPr sz="2000"/>
            </a:lvl2pPr>
            <a:lvl3pPr>
              <a:defRPr sz="1800"/>
            </a:lvl3pPr>
            <a:lvl4pPr>
              <a:defRPr sz="1600"/>
            </a:lvl4pPr>
            <a:lvl5pP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8178D63-6631-CF43-A410-E2CBC5C17436}"/>
              </a:ext>
            </a:extLst>
          </p:cNvPr>
          <p:cNvSpPr>
            <a:spLocks noGrp="1"/>
          </p:cNvSpPr>
          <p:nvPr>
            <p:ph type="ftr" sz="quarter" idx="11"/>
          </p:nvPr>
        </p:nvSpPr>
        <p:spPr>
          <a:xfrm>
            <a:off x="838200" y="6356350"/>
            <a:ext cx="73152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7E96791-DD1C-534E-83B7-F49B945A5F77}"/>
              </a:ext>
            </a:extLst>
          </p:cNvPr>
          <p:cNvSpPr>
            <a:spLocks noGrp="1"/>
          </p:cNvSpPr>
          <p:nvPr>
            <p:ph type="sldNum" sz="quarter" idx="12"/>
          </p:nvPr>
        </p:nvSpPr>
        <p:spPr/>
        <p:txBody>
          <a:bodyPr/>
          <a:lstStyle/>
          <a:p>
            <a:fld id="{4C346AB8-51AB-0148-96D7-381240846A65}" type="slidenum">
              <a:rPr lang="nl-NL" smtClean="0"/>
              <a:t>‹nr.›</a:t>
            </a:fld>
            <a:endParaRPr lang="nl-NL"/>
          </a:p>
        </p:txBody>
      </p:sp>
      <p:sp>
        <p:nvSpPr>
          <p:cNvPr id="7" name="Stroomdiagram: Verbindingslijn naar een andere pagina 6">
            <a:extLst>
              <a:ext uri="{FF2B5EF4-FFF2-40B4-BE49-F238E27FC236}">
                <a16:creationId xmlns:a16="http://schemas.microsoft.com/office/drawing/2014/main" id="{00EBEA50-6B4A-4469-86E0-E9BCD6B1FCB3}"/>
              </a:ext>
            </a:extLst>
          </p:cNvPr>
          <p:cNvSpPr/>
          <p:nvPr/>
        </p:nvSpPr>
        <p:spPr>
          <a:xfrm rot="16200000">
            <a:off x="165954" y="1225968"/>
            <a:ext cx="4785042" cy="5116948"/>
          </a:xfrm>
          <a:prstGeom prst="flowChartOffpageConnector">
            <a:avLst/>
          </a:prstGeom>
          <a:solidFill>
            <a:srgbClr val="143855"/>
          </a:solid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inhoud 2">
            <a:extLst>
              <a:ext uri="{FF2B5EF4-FFF2-40B4-BE49-F238E27FC236}">
                <a16:creationId xmlns:a16="http://schemas.microsoft.com/office/drawing/2014/main" id="{03542BE7-5FF5-46D3-8FB0-EEC8008A9690}"/>
              </a:ext>
            </a:extLst>
          </p:cNvPr>
          <p:cNvSpPr>
            <a:spLocks noGrp="1"/>
          </p:cNvSpPr>
          <p:nvPr>
            <p:ph sz="half" idx="13"/>
          </p:nvPr>
        </p:nvSpPr>
        <p:spPr>
          <a:xfrm>
            <a:off x="362309" y="2320506"/>
            <a:ext cx="3666227" cy="3761117"/>
          </a:xfrm>
        </p:spPr>
        <p:txBody>
          <a:bodyPr>
            <a:normAutofit/>
          </a:bodyPr>
          <a:lstStyle>
            <a:lvl1pPr>
              <a:defRPr sz="20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2">
            <a:extLst>
              <a:ext uri="{FF2B5EF4-FFF2-40B4-BE49-F238E27FC236}">
                <a16:creationId xmlns:a16="http://schemas.microsoft.com/office/drawing/2014/main" id="{FD1CF9C5-9E57-452C-BC6C-872B971C280A}"/>
              </a:ext>
            </a:extLst>
          </p:cNvPr>
          <p:cNvSpPr>
            <a:spLocks noGrp="1"/>
          </p:cNvSpPr>
          <p:nvPr>
            <p:ph type="body" idx="14"/>
          </p:nvPr>
        </p:nvSpPr>
        <p:spPr>
          <a:xfrm>
            <a:off x="362309" y="1544128"/>
            <a:ext cx="3666227" cy="698692"/>
          </a:xfrm>
        </p:spPr>
        <p:txBody>
          <a:bodyPr anchor="b">
            <a:normAutofit/>
          </a:bodyPr>
          <a:lstStyle>
            <a:lvl1pPr marL="0" indent="0">
              <a:buNone/>
              <a:defRPr sz="1800" b="1">
                <a:solidFill>
                  <a:srgbClr val="009FE3"/>
                </a:solidFill>
                <a:latin typeface="Arial" panose="020B0604020202020204" pitchFamily="34" charset="0"/>
                <a:ea typeface="Segoe UI Black" panose="020B0A02040204020203"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272946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asering of Tijdlij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9BC07-2281-6640-A3D8-E2ABD3422363}"/>
              </a:ext>
            </a:extLst>
          </p:cNvPr>
          <p:cNvSpPr>
            <a:spLocks noGrp="1"/>
          </p:cNvSpPr>
          <p:nvPr>
            <p:ph type="title"/>
          </p:nvPr>
        </p:nvSpPr>
        <p:spPr>
          <a:xfrm>
            <a:off x="362309" y="274321"/>
            <a:ext cx="10991491" cy="965200"/>
          </a:xfrm>
        </p:spPr>
        <p:txBody>
          <a:bodyPr/>
          <a:lstStyle>
            <a:lvl1pPr>
              <a:defRPr>
                <a:solidFill>
                  <a:srgbClr val="162F60"/>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0326AC1C-B748-D54D-A54D-C56928218A1A}"/>
              </a:ext>
            </a:extLst>
          </p:cNvPr>
          <p:cNvSpPr>
            <a:spLocks noGrp="1"/>
          </p:cNvSpPr>
          <p:nvPr>
            <p:ph idx="1"/>
          </p:nvPr>
        </p:nvSpPr>
        <p:spPr>
          <a:xfrm>
            <a:off x="362309" y="2262998"/>
            <a:ext cx="2758033" cy="3913966"/>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8178D63-6631-CF43-A410-E2CBC5C17436}"/>
              </a:ext>
            </a:extLst>
          </p:cNvPr>
          <p:cNvSpPr>
            <a:spLocks noGrp="1"/>
          </p:cNvSpPr>
          <p:nvPr>
            <p:ph type="ftr" sz="quarter" idx="11"/>
          </p:nvPr>
        </p:nvSpPr>
        <p:spPr>
          <a:xfrm>
            <a:off x="362310" y="6356350"/>
            <a:ext cx="779109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7E96791-DD1C-534E-83B7-F49B945A5F77}"/>
              </a:ext>
            </a:extLst>
          </p:cNvPr>
          <p:cNvSpPr>
            <a:spLocks noGrp="1"/>
          </p:cNvSpPr>
          <p:nvPr>
            <p:ph type="sldNum" sz="quarter" idx="12"/>
          </p:nvPr>
        </p:nvSpPr>
        <p:spPr/>
        <p:txBody>
          <a:bodyPr/>
          <a:lstStyle/>
          <a:p>
            <a:fld id="{4C346AB8-51AB-0148-96D7-381240846A65}" type="slidenum">
              <a:rPr lang="nl-NL" smtClean="0"/>
              <a:t>‹nr.›</a:t>
            </a:fld>
            <a:endParaRPr lang="nl-NL"/>
          </a:p>
        </p:txBody>
      </p:sp>
      <p:sp>
        <p:nvSpPr>
          <p:cNvPr id="15" name="Rechthoek 14">
            <a:extLst>
              <a:ext uri="{FF2B5EF4-FFF2-40B4-BE49-F238E27FC236}">
                <a16:creationId xmlns:a16="http://schemas.microsoft.com/office/drawing/2014/main" id="{F3FFB700-5BFF-4234-AB04-C91C47036650}"/>
              </a:ext>
            </a:extLst>
          </p:cNvPr>
          <p:cNvSpPr/>
          <p:nvPr/>
        </p:nvSpPr>
        <p:spPr>
          <a:xfrm>
            <a:off x="9030708" y="1229490"/>
            <a:ext cx="3161291" cy="928586"/>
          </a:xfrm>
          <a:prstGeom prst="rect">
            <a:avLst/>
          </a:prstGeom>
          <a:solidFill>
            <a:srgbClr val="143855"/>
          </a:solid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latin typeface="Arial" panose="020B0604020202020204" pitchFamily="34" charset="0"/>
              <a:cs typeface="Arial" panose="020B0604020202020204" pitchFamily="34" charset="0"/>
            </a:endParaRPr>
          </a:p>
        </p:txBody>
      </p:sp>
      <p:sp>
        <p:nvSpPr>
          <p:cNvPr id="16" name="Tijdelijke aanduiding voor tekst 2">
            <a:extLst>
              <a:ext uri="{FF2B5EF4-FFF2-40B4-BE49-F238E27FC236}">
                <a16:creationId xmlns:a16="http://schemas.microsoft.com/office/drawing/2014/main" id="{EE1DF740-8C37-42DA-BA1D-450C8CD6FC26}"/>
              </a:ext>
            </a:extLst>
          </p:cNvPr>
          <p:cNvSpPr>
            <a:spLocks noGrp="1"/>
          </p:cNvSpPr>
          <p:nvPr>
            <p:ph type="body" idx="17"/>
          </p:nvPr>
        </p:nvSpPr>
        <p:spPr>
          <a:xfrm>
            <a:off x="9383283" y="1344438"/>
            <a:ext cx="2350094" cy="698692"/>
          </a:xfrm>
        </p:spPr>
        <p:txBody>
          <a:bodyPr anchor="b">
            <a:normAutofit/>
          </a:bodyPr>
          <a:lstStyle>
            <a:lvl1pPr marL="0" indent="0">
              <a:buNone/>
              <a:defRPr sz="1800" b="1">
                <a:solidFill>
                  <a:srgbClr val="009FE3"/>
                </a:solidFill>
                <a:latin typeface="Arial" panose="020B0604020202020204" pitchFamily="34" charset="0"/>
                <a:ea typeface="Segoe UI Black" panose="020B0A02040204020203"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grpSp>
        <p:nvGrpSpPr>
          <p:cNvPr id="33" name="Groep 32">
            <a:extLst>
              <a:ext uri="{FF2B5EF4-FFF2-40B4-BE49-F238E27FC236}">
                <a16:creationId xmlns:a16="http://schemas.microsoft.com/office/drawing/2014/main" id="{0E5A4814-9C9E-40B1-8E94-1435F12B9057}"/>
              </a:ext>
            </a:extLst>
          </p:cNvPr>
          <p:cNvGrpSpPr/>
          <p:nvPr/>
        </p:nvGrpSpPr>
        <p:grpSpPr>
          <a:xfrm>
            <a:off x="6178610" y="1228626"/>
            <a:ext cx="3161291" cy="928585"/>
            <a:chOff x="1" y="1429180"/>
            <a:chExt cx="3183148" cy="928586"/>
          </a:xfrm>
          <a:solidFill>
            <a:srgbClr val="143855"/>
          </a:solidFill>
        </p:grpSpPr>
        <p:sp>
          <p:nvSpPr>
            <p:cNvPr id="34" name="Rechthoek 33">
              <a:extLst>
                <a:ext uri="{FF2B5EF4-FFF2-40B4-BE49-F238E27FC236}">
                  <a16:creationId xmlns:a16="http://schemas.microsoft.com/office/drawing/2014/main" id="{DCE19E08-ADE6-4ADE-BCD5-8D29953D9E09}"/>
                </a:ext>
              </a:extLst>
            </p:cNvPr>
            <p:cNvSpPr/>
            <p:nvPr/>
          </p:nvSpPr>
          <p:spPr>
            <a:xfrm>
              <a:off x="1" y="1429180"/>
              <a:ext cx="2268746" cy="928586"/>
            </a:xfrm>
            <a:prstGeom prst="rect">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latin typeface="Arial" panose="020B0604020202020204" pitchFamily="34" charset="0"/>
                <a:cs typeface="Arial" panose="020B0604020202020204" pitchFamily="34" charset="0"/>
              </a:endParaRPr>
            </a:p>
          </p:txBody>
        </p:sp>
        <p:sp>
          <p:nvSpPr>
            <p:cNvPr id="35" name="Stroomdiagram: Verbindingslijn naar een andere pagina 34">
              <a:extLst>
                <a:ext uri="{FF2B5EF4-FFF2-40B4-BE49-F238E27FC236}">
                  <a16:creationId xmlns:a16="http://schemas.microsoft.com/office/drawing/2014/main" id="{3F7F9325-6351-4DAF-A003-12504CF56D2D}"/>
                </a:ext>
              </a:extLst>
            </p:cNvPr>
            <p:cNvSpPr/>
            <p:nvPr/>
          </p:nvSpPr>
          <p:spPr>
            <a:xfrm rot="16200000">
              <a:off x="2261655" y="1436272"/>
              <a:ext cx="928586" cy="914402"/>
            </a:xfrm>
            <a:prstGeom prst="flowChartOffpageConnector">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latin typeface="Arial" panose="020B0604020202020204" pitchFamily="34" charset="0"/>
                <a:cs typeface="Arial" panose="020B0604020202020204" pitchFamily="34" charset="0"/>
              </a:endParaRPr>
            </a:p>
          </p:txBody>
        </p:sp>
      </p:grpSp>
      <p:sp>
        <p:nvSpPr>
          <p:cNvPr id="36" name="Tijdelijke aanduiding voor tekst 2">
            <a:extLst>
              <a:ext uri="{FF2B5EF4-FFF2-40B4-BE49-F238E27FC236}">
                <a16:creationId xmlns:a16="http://schemas.microsoft.com/office/drawing/2014/main" id="{3F16556F-A88F-4980-9F29-0086E2C0B2B7}"/>
              </a:ext>
            </a:extLst>
          </p:cNvPr>
          <p:cNvSpPr>
            <a:spLocks noGrp="1"/>
          </p:cNvSpPr>
          <p:nvPr>
            <p:ph type="body" idx="19"/>
          </p:nvPr>
        </p:nvSpPr>
        <p:spPr>
          <a:xfrm>
            <a:off x="6517152" y="1344438"/>
            <a:ext cx="2379020" cy="698692"/>
          </a:xfrm>
        </p:spPr>
        <p:txBody>
          <a:bodyPr anchor="b">
            <a:normAutofit/>
          </a:bodyPr>
          <a:lstStyle>
            <a:lvl1pPr marL="0" indent="0">
              <a:buNone/>
              <a:defRPr sz="1800" b="1">
                <a:solidFill>
                  <a:srgbClr val="009FE3"/>
                </a:solidFill>
                <a:latin typeface="Arial" panose="020B0604020202020204" pitchFamily="34" charset="0"/>
                <a:ea typeface="Segoe UI Black" panose="020B0A02040204020203"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grpSp>
        <p:nvGrpSpPr>
          <p:cNvPr id="37" name="Groep 36">
            <a:extLst>
              <a:ext uri="{FF2B5EF4-FFF2-40B4-BE49-F238E27FC236}">
                <a16:creationId xmlns:a16="http://schemas.microsoft.com/office/drawing/2014/main" id="{E6F2F14B-07BB-451C-BE09-E82A676AB436}"/>
              </a:ext>
            </a:extLst>
          </p:cNvPr>
          <p:cNvGrpSpPr/>
          <p:nvPr/>
        </p:nvGrpSpPr>
        <p:grpSpPr>
          <a:xfrm>
            <a:off x="3211841" y="1228626"/>
            <a:ext cx="3156350" cy="928586"/>
            <a:chOff x="1" y="1429180"/>
            <a:chExt cx="3183148" cy="928586"/>
          </a:xfrm>
          <a:solidFill>
            <a:srgbClr val="143855"/>
          </a:solidFill>
        </p:grpSpPr>
        <p:sp>
          <p:nvSpPr>
            <p:cNvPr id="38" name="Rechthoek 37">
              <a:extLst>
                <a:ext uri="{FF2B5EF4-FFF2-40B4-BE49-F238E27FC236}">
                  <a16:creationId xmlns:a16="http://schemas.microsoft.com/office/drawing/2014/main" id="{6ACF4066-9AFE-4FD4-A36C-A4DEE685ED67}"/>
                </a:ext>
              </a:extLst>
            </p:cNvPr>
            <p:cNvSpPr/>
            <p:nvPr/>
          </p:nvSpPr>
          <p:spPr>
            <a:xfrm>
              <a:off x="1" y="1429180"/>
              <a:ext cx="2268746" cy="928586"/>
            </a:xfrm>
            <a:prstGeom prst="rect">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latin typeface="Arial" panose="020B0604020202020204" pitchFamily="34" charset="0"/>
                <a:cs typeface="Arial" panose="020B0604020202020204" pitchFamily="34" charset="0"/>
              </a:endParaRPr>
            </a:p>
          </p:txBody>
        </p:sp>
        <p:sp>
          <p:nvSpPr>
            <p:cNvPr id="39" name="Stroomdiagram: Verbindingslijn naar een andere pagina 38">
              <a:extLst>
                <a:ext uri="{FF2B5EF4-FFF2-40B4-BE49-F238E27FC236}">
                  <a16:creationId xmlns:a16="http://schemas.microsoft.com/office/drawing/2014/main" id="{95849AF8-BA2F-490E-9015-30A73B001397}"/>
                </a:ext>
              </a:extLst>
            </p:cNvPr>
            <p:cNvSpPr/>
            <p:nvPr/>
          </p:nvSpPr>
          <p:spPr>
            <a:xfrm rot="16200000">
              <a:off x="2261655" y="1436272"/>
              <a:ext cx="928586" cy="914402"/>
            </a:xfrm>
            <a:prstGeom prst="flowChartOffpageConnector">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latin typeface="Arial" panose="020B0604020202020204" pitchFamily="34" charset="0"/>
                <a:cs typeface="Arial" panose="020B0604020202020204" pitchFamily="34" charset="0"/>
              </a:endParaRPr>
            </a:p>
          </p:txBody>
        </p:sp>
      </p:grpSp>
      <p:sp>
        <p:nvSpPr>
          <p:cNvPr id="40" name="Tijdelijke aanduiding voor tekst 2">
            <a:extLst>
              <a:ext uri="{FF2B5EF4-FFF2-40B4-BE49-F238E27FC236}">
                <a16:creationId xmlns:a16="http://schemas.microsoft.com/office/drawing/2014/main" id="{03FC8A15-EA73-42AA-9618-181D2AE8596D}"/>
              </a:ext>
            </a:extLst>
          </p:cNvPr>
          <p:cNvSpPr>
            <a:spLocks noGrp="1"/>
          </p:cNvSpPr>
          <p:nvPr>
            <p:ph type="body" idx="20"/>
          </p:nvPr>
        </p:nvSpPr>
        <p:spPr>
          <a:xfrm>
            <a:off x="3491128" y="1343572"/>
            <a:ext cx="2522264" cy="698692"/>
          </a:xfrm>
        </p:spPr>
        <p:txBody>
          <a:bodyPr anchor="b">
            <a:normAutofit/>
          </a:bodyPr>
          <a:lstStyle>
            <a:lvl1pPr marL="0" indent="0">
              <a:buNone/>
              <a:defRPr sz="1800" b="1">
                <a:solidFill>
                  <a:srgbClr val="009FE3"/>
                </a:solidFill>
                <a:latin typeface="Arial" panose="020B0604020202020204" pitchFamily="34" charset="0"/>
                <a:ea typeface="Segoe UI Black" panose="020B0A02040204020203"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grpSp>
        <p:nvGrpSpPr>
          <p:cNvPr id="25" name="Groep 24">
            <a:extLst>
              <a:ext uri="{FF2B5EF4-FFF2-40B4-BE49-F238E27FC236}">
                <a16:creationId xmlns:a16="http://schemas.microsoft.com/office/drawing/2014/main" id="{8B7471E5-A561-4EED-8CC9-76EC4A82DF1C}"/>
              </a:ext>
            </a:extLst>
          </p:cNvPr>
          <p:cNvGrpSpPr/>
          <p:nvPr/>
        </p:nvGrpSpPr>
        <p:grpSpPr>
          <a:xfrm>
            <a:off x="0" y="1228626"/>
            <a:ext cx="3426864" cy="928586"/>
            <a:chOff x="-863241" y="2413704"/>
            <a:chExt cx="2942032" cy="928586"/>
          </a:xfrm>
          <a:solidFill>
            <a:srgbClr val="143855"/>
          </a:solidFill>
        </p:grpSpPr>
        <p:sp>
          <p:nvSpPr>
            <p:cNvPr id="26" name="Rechthoek 25">
              <a:extLst>
                <a:ext uri="{FF2B5EF4-FFF2-40B4-BE49-F238E27FC236}">
                  <a16:creationId xmlns:a16="http://schemas.microsoft.com/office/drawing/2014/main" id="{9895FD0A-3A72-48C0-B822-7E46D34B3976}"/>
                </a:ext>
              </a:extLst>
            </p:cNvPr>
            <p:cNvSpPr/>
            <p:nvPr/>
          </p:nvSpPr>
          <p:spPr>
            <a:xfrm>
              <a:off x="-863241" y="2413704"/>
              <a:ext cx="2027630" cy="928586"/>
            </a:xfrm>
            <a:prstGeom prst="rect">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latin typeface="Arial" panose="020B0604020202020204" pitchFamily="34" charset="0"/>
                <a:cs typeface="Arial" panose="020B0604020202020204" pitchFamily="34" charset="0"/>
              </a:endParaRPr>
            </a:p>
          </p:txBody>
        </p:sp>
        <p:sp>
          <p:nvSpPr>
            <p:cNvPr id="27" name="Stroomdiagram: Verbindingslijn naar een andere pagina 26">
              <a:extLst>
                <a:ext uri="{FF2B5EF4-FFF2-40B4-BE49-F238E27FC236}">
                  <a16:creationId xmlns:a16="http://schemas.microsoft.com/office/drawing/2014/main" id="{BA64305C-405A-481E-B5BF-F7D319B28071}"/>
                </a:ext>
              </a:extLst>
            </p:cNvPr>
            <p:cNvSpPr/>
            <p:nvPr/>
          </p:nvSpPr>
          <p:spPr>
            <a:xfrm rot="16200000">
              <a:off x="1157297" y="2420796"/>
              <a:ext cx="928586" cy="914402"/>
            </a:xfrm>
            <a:prstGeom prst="flowChartOffpageConnector">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latin typeface="Arial" panose="020B0604020202020204" pitchFamily="34" charset="0"/>
                <a:cs typeface="Arial" panose="020B0604020202020204" pitchFamily="34" charset="0"/>
              </a:endParaRPr>
            </a:p>
          </p:txBody>
        </p:sp>
      </p:grpSp>
      <p:sp>
        <p:nvSpPr>
          <p:cNvPr id="28" name="Tijdelijke aanduiding voor tekst 2">
            <a:extLst>
              <a:ext uri="{FF2B5EF4-FFF2-40B4-BE49-F238E27FC236}">
                <a16:creationId xmlns:a16="http://schemas.microsoft.com/office/drawing/2014/main" id="{62638ACE-FB02-43A3-A705-098609C18AAB}"/>
              </a:ext>
            </a:extLst>
          </p:cNvPr>
          <p:cNvSpPr>
            <a:spLocks noGrp="1"/>
          </p:cNvSpPr>
          <p:nvPr>
            <p:ph type="body" idx="14"/>
          </p:nvPr>
        </p:nvSpPr>
        <p:spPr>
          <a:xfrm>
            <a:off x="362310" y="1344438"/>
            <a:ext cx="2684314" cy="698692"/>
          </a:xfrm>
        </p:spPr>
        <p:txBody>
          <a:bodyPr anchor="b">
            <a:normAutofit/>
          </a:bodyPr>
          <a:lstStyle>
            <a:lvl1pPr marL="0" indent="0">
              <a:buNone/>
              <a:defRPr sz="1800" b="1">
                <a:solidFill>
                  <a:srgbClr val="009FE3"/>
                </a:solidFill>
                <a:latin typeface="Arial" panose="020B0604020202020204" pitchFamily="34" charset="0"/>
                <a:ea typeface="Segoe UI Black" panose="020B0A02040204020203"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1" name="Tijdelijke aanduiding voor inhoud 2">
            <a:extLst>
              <a:ext uri="{FF2B5EF4-FFF2-40B4-BE49-F238E27FC236}">
                <a16:creationId xmlns:a16="http://schemas.microsoft.com/office/drawing/2014/main" id="{03DFD90E-DE16-403C-815D-236C5BAD269A}"/>
              </a:ext>
            </a:extLst>
          </p:cNvPr>
          <p:cNvSpPr>
            <a:spLocks noGrp="1"/>
          </p:cNvSpPr>
          <p:nvPr>
            <p:ph idx="21"/>
          </p:nvPr>
        </p:nvSpPr>
        <p:spPr>
          <a:xfrm>
            <a:off x="3320959" y="2262994"/>
            <a:ext cx="2758034" cy="3913966"/>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2" name="Tijdelijke aanduiding voor inhoud 2">
            <a:extLst>
              <a:ext uri="{FF2B5EF4-FFF2-40B4-BE49-F238E27FC236}">
                <a16:creationId xmlns:a16="http://schemas.microsoft.com/office/drawing/2014/main" id="{CD31712A-C220-43CE-9885-1A25F9F31B5A}"/>
              </a:ext>
            </a:extLst>
          </p:cNvPr>
          <p:cNvSpPr>
            <a:spLocks noGrp="1"/>
          </p:cNvSpPr>
          <p:nvPr>
            <p:ph idx="22"/>
          </p:nvPr>
        </p:nvSpPr>
        <p:spPr>
          <a:xfrm>
            <a:off x="6279611" y="2262994"/>
            <a:ext cx="2676382" cy="3913966"/>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4" name="Tijdelijke aanduiding voor inhoud 2">
            <a:extLst>
              <a:ext uri="{FF2B5EF4-FFF2-40B4-BE49-F238E27FC236}">
                <a16:creationId xmlns:a16="http://schemas.microsoft.com/office/drawing/2014/main" id="{8580EB52-0176-4CDE-A6FB-C809A521BA61}"/>
              </a:ext>
            </a:extLst>
          </p:cNvPr>
          <p:cNvSpPr>
            <a:spLocks noGrp="1"/>
          </p:cNvSpPr>
          <p:nvPr>
            <p:ph idx="24"/>
          </p:nvPr>
        </p:nvSpPr>
        <p:spPr>
          <a:xfrm>
            <a:off x="9118363" y="2262994"/>
            <a:ext cx="2711327" cy="3913966"/>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58" name="Afbeelding 57">
            <a:extLst>
              <a:ext uri="{FF2B5EF4-FFF2-40B4-BE49-F238E27FC236}">
                <a16:creationId xmlns:a16="http://schemas.microsoft.com/office/drawing/2014/main" id="{D2CA7582-2E1C-4023-B549-D1D6372D8D0B}"/>
              </a:ext>
            </a:extLst>
          </p:cNvPr>
          <p:cNvPicPr>
            <a:picLocks noChangeAspect="1"/>
          </p:cNvPicPr>
          <p:nvPr userDrawn="1"/>
        </p:nvPicPr>
        <p:blipFill>
          <a:blip r:embed="rId2"/>
          <a:stretch>
            <a:fillRect/>
          </a:stretch>
        </p:blipFill>
        <p:spPr>
          <a:xfrm>
            <a:off x="10661192" y="6123089"/>
            <a:ext cx="1233947" cy="539851"/>
          </a:xfrm>
          <a:prstGeom prst="rect">
            <a:avLst/>
          </a:prstGeom>
        </p:spPr>
      </p:pic>
    </p:spTree>
    <p:extLst>
      <p:ext uri="{BB962C8B-B14F-4D97-AF65-F5344CB8AC3E}">
        <p14:creationId xmlns:p14="http://schemas.microsoft.com/office/powerpoint/2010/main" val="70618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tappen e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9BC07-2281-6640-A3D8-E2ABD3422363}"/>
              </a:ext>
            </a:extLst>
          </p:cNvPr>
          <p:cNvSpPr>
            <a:spLocks noGrp="1"/>
          </p:cNvSpPr>
          <p:nvPr>
            <p:ph type="title"/>
          </p:nvPr>
        </p:nvSpPr>
        <p:spPr>
          <a:xfrm>
            <a:off x="362309" y="274321"/>
            <a:ext cx="10991491" cy="965200"/>
          </a:xfrm>
        </p:spPr>
        <p:txBody>
          <a:bodyPr/>
          <a:lstStyle>
            <a:lvl1pPr>
              <a:defRPr>
                <a:solidFill>
                  <a:srgbClr val="162F60"/>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0326AC1C-B748-D54D-A54D-C56928218A1A}"/>
              </a:ext>
            </a:extLst>
          </p:cNvPr>
          <p:cNvSpPr>
            <a:spLocks noGrp="1"/>
          </p:cNvSpPr>
          <p:nvPr>
            <p:ph idx="1"/>
          </p:nvPr>
        </p:nvSpPr>
        <p:spPr>
          <a:xfrm>
            <a:off x="3441940" y="1391920"/>
            <a:ext cx="7911859" cy="4785043"/>
          </a:xfrm>
        </p:spPr>
        <p:txBody>
          <a:bodyPr>
            <a:normAutofit/>
          </a:bodyPr>
          <a:lstStyle>
            <a:lvl1pPr>
              <a:defRPr sz="2400"/>
            </a:lvl1pPr>
            <a:lvl2pPr>
              <a:defRPr sz="2000"/>
            </a:lvl2pPr>
            <a:lvl3pPr>
              <a:defRPr sz="1800"/>
            </a:lvl3pPr>
            <a:lvl4pPr>
              <a:defRPr sz="1600"/>
            </a:lvl4pPr>
            <a:lvl5pP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8178D63-6631-CF43-A410-E2CBC5C17436}"/>
              </a:ext>
            </a:extLst>
          </p:cNvPr>
          <p:cNvSpPr>
            <a:spLocks noGrp="1"/>
          </p:cNvSpPr>
          <p:nvPr>
            <p:ph type="ftr" sz="quarter" idx="11"/>
          </p:nvPr>
        </p:nvSpPr>
        <p:spPr>
          <a:xfrm>
            <a:off x="362309" y="6356350"/>
            <a:ext cx="7791091"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7E96791-DD1C-534E-83B7-F49B945A5F77}"/>
              </a:ext>
            </a:extLst>
          </p:cNvPr>
          <p:cNvSpPr>
            <a:spLocks noGrp="1"/>
          </p:cNvSpPr>
          <p:nvPr>
            <p:ph type="sldNum" sz="quarter" idx="12"/>
          </p:nvPr>
        </p:nvSpPr>
        <p:spPr/>
        <p:txBody>
          <a:bodyPr/>
          <a:lstStyle/>
          <a:p>
            <a:fld id="{4C346AB8-51AB-0148-96D7-381240846A65}" type="slidenum">
              <a:rPr lang="nl-NL" smtClean="0"/>
              <a:t>‹nr.›</a:t>
            </a:fld>
            <a:endParaRPr lang="nl-NL"/>
          </a:p>
        </p:txBody>
      </p:sp>
      <p:grpSp>
        <p:nvGrpSpPr>
          <p:cNvPr id="10" name="Groep 9">
            <a:extLst>
              <a:ext uri="{FF2B5EF4-FFF2-40B4-BE49-F238E27FC236}">
                <a16:creationId xmlns:a16="http://schemas.microsoft.com/office/drawing/2014/main" id="{A91DF549-1FE7-462E-89ED-D288993C09D6}"/>
              </a:ext>
            </a:extLst>
          </p:cNvPr>
          <p:cNvGrpSpPr/>
          <p:nvPr/>
        </p:nvGrpSpPr>
        <p:grpSpPr>
          <a:xfrm>
            <a:off x="1" y="1429180"/>
            <a:ext cx="3183148" cy="928586"/>
            <a:chOff x="1" y="1429180"/>
            <a:chExt cx="3183148" cy="928586"/>
          </a:xfrm>
        </p:grpSpPr>
        <p:sp>
          <p:nvSpPr>
            <p:cNvPr id="4" name="Rechthoek 3">
              <a:extLst>
                <a:ext uri="{FF2B5EF4-FFF2-40B4-BE49-F238E27FC236}">
                  <a16:creationId xmlns:a16="http://schemas.microsoft.com/office/drawing/2014/main" id="{413E49F3-9ED5-4150-9D8B-725DF248D9EA}"/>
                </a:ext>
              </a:extLst>
            </p:cNvPr>
            <p:cNvSpPr/>
            <p:nvPr/>
          </p:nvSpPr>
          <p:spPr>
            <a:xfrm>
              <a:off x="1" y="1429180"/>
              <a:ext cx="2268746" cy="928586"/>
            </a:xfrm>
            <a:prstGeom prst="rect">
              <a:avLst/>
            </a:prstGeom>
            <a:solidFill>
              <a:srgbClr val="143855"/>
            </a:solid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endParaRPr>
            </a:p>
          </p:txBody>
        </p:sp>
        <p:sp>
          <p:nvSpPr>
            <p:cNvPr id="7" name="Stroomdiagram: Verbindingslijn naar een andere pagina 6">
              <a:extLst>
                <a:ext uri="{FF2B5EF4-FFF2-40B4-BE49-F238E27FC236}">
                  <a16:creationId xmlns:a16="http://schemas.microsoft.com/office/drawing/2014/main" id="{00EBEA50-6B4A-4469-86E0-E9BCD6B1FCB3}"/>
                </a:ext>
              </a:extLst>
            </p:cNvPr>
            <p:cNvSpPr/>
            <p:nvPr/>
          </p:nvSpPr>
          <p:spPr>
            <a:xfrm rot="16200000">
              <a:off x="2261655" y="1436272"/>
              <a:ext cx="928586" cy="914402"/>
            </a:xfrm>
            <a:prstGeom prst="flowChartOffpageConnector">
              <a:avLst/>
            </a:prstGeom>
            <a:solidFill>
              <a:srgbClr val="143855"/>
            </a:solid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endParaRPr>
            </a:p>
          </p:txBody>
        </p:sp>
      </p:grpSp>
      <p:sp>
        <p:nvSpPr>
          <p:cNvPr id="9" name="Tijdelijke aanduiding voor tekst 2">
            <a:extLst>
              <a:ext uri="{FF2B5EF4-FFF2-40B4-BE49-F238E27FC236}">
                <a16:creationId xmlns:a16="http://schemas.microsoft.com/office/drawing/2014/main" id="{FD1CF9C5-9E57-452C-BC6C-872B971C280A}"/>
              </a:ext>
            </a:extLst>
          </p:cNvPr>
          <p:cNvSpPr>
            <a:spLocks noGrp="1"/>
          </p:cNvSpPr>
          <p:nvPr>
            <p:ph type="body" idx="14"/>
          </p:nvPr>
        </p:nvSpPr>
        <p:spPr>
          <a:xfrm>
            <a:off x="362309" y="1544128"/>
            <a:ext cx="2553419" cy="698692"/>
          </a:xfrm>
        </p:spPr>
        <p:txBody>
          <a:bodyPr anchor="b">
            <a:normAutofit/>
          </a:bodyPr>
          <a:lstStyle>
            <a:lvl1pPr marL="0" indent="0">
              <a:buNone/>
              <a:defRPr sz="1800" b="1">
                <a:solidFill>
                  <a:srgbClr val="009FE3"/>
                </a:solidFill>
                <a:latin typeface="Bahnschrift" panose="020B0502040204020203" pitchFamily="34" charset="0"/>
                <a:ea typeface="Segoe UI Black" panose="020B0A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pic>
        <p:nvPicPr>
          <p:cNvPr id="14" name="Afbeelding 13">
            <a:extLst>
              <a:ext uri="{FF2B5EF4-FFF2-40B4-BE49-F238E27FC236}">
                <a16:creationId xmlns:a16="http://schemas.microsoft.com/office/drawing/2014/main" id="{B78BF71D-AB9D-4B74-AB57-42019B6D8526}"/>
              </a:ext>
            </a:extLst>
          </p:cNvPr>
          <p:cNvPicPr>
            <a:picLocks noChangeAspect="1"/>
          </p:cNvPicPr>
          <p:nvPr userDrawn="1"/>
        </p:nvPicPr>
        <p:blipFill>
          <a:blip r:embed="rId2"/>
          <a:stretch>
            <a:fillRect/>
          </a:stretch>
        </p:blipFill>
        <p:spPr>
          <a:xfrm>
            <a:off x="10661192" y="6112929"/>
            <a:ext cx="1233947" cy="539851"/>
          </a:xfrm>
          <a:prstGeom prst="rect">
            <a:avLst/>
          </a:prstGeom>
        </p:spPr>
      </p:pic>
    </p:spTree>
    <p:extLst>
      <p:ext uri="{BB962C8B-B14F-4D97-AF65-F5344CB8AC3E}">
        <p14:creationId xmlns:p14="http://schemas.microsoft.com/office/powerpoint/2010/main" val="103297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tappe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9BC07-2281-6640-A3D8-E2ABD3422363}"/>
              </a:ext>
            </a:extLst>
          </p:cNvPr>
          <p:cNvSpPr>
            <a:spLocks noGrp="1"/>
          </p:cNvSpPr>
          <p:nvPr>
            <p:ph type="title"/>
          </p:nvPr>
        </p:nvSpPr>
        <p:spPr>
          <a:xfrm>
            <a:off x="362309" y="274321"/>
            <a:ext cx="10991491" cy="965200"/>
          </a:xfrm>
        </p:spPr>
        <p:txBody>
          <a:bodyPr/>
          <a:lstStyle>
            <a:lvl1pPr>
              <a:defRPr>
                <a:solidFill>
                  <a:srgbClr val="162F60"/>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0326AC1C-B748-D54D-A54D-C56928218A1A}"/>
              </a:ext>
            </a:extLst>
          </p:cNvPr>
          <p:cNvSpPr>
            <a:spLocks noGrp="1"/>
          </p:cNvSpPr>
          <p:nvPr>
            <p:ph idx="1"/>
          </p:nvPr>
        </p:nvSpPr>
        <p:spPr>
          <a:xfrm>
            <a:off x="3441940" y="1391921"/>
            <a:ext cx="7911859" cy="2271816"/>
          </a:xfrm>
        </p:spPr>
        <p:txBody>
          <a:bodyPr>
            <a:normAutofit/>
          </a:bodyPr>
          <a:lstStyle>
            <a:lvl1pPr>
              <a:defRPr sz="2400"/>
            </a:lvl1pPr>
            <a:lvl2pPr>
              <a:defRPr sz="2000"/>
            </a:lvl2pPr>
            <a:lvl3pPr>
              <a:defRPr sz="1800"/>
            </a:lvl3pPr>
            <a:lvl4pPr>
              <a:defRPr sz="1600"/>
            </a:lvl4pPr>
            <a:lvl5pP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8178D63-6631-CF43-A410-E2CBC5C17436}"/>
              </a:ext>
            </a:extLst>
          </p:cNvPr>
          <p:cNvSpPr>
            <a:spLocks noGrp="1"/>
          </p:cNvSpPr>
          <p:nvPr>
            <p:ph type="ftr" sz="quarter" idx="11"/>
          </p:nvPr>
        </p:nvSpPr>
        <p:spPr>
          <a:xfrm>
            <a:off x="362309" y="6356350"/>
            <a:ext cx="7791091"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7E96791-DD1C-534E-83B7-F49B945A5F77}"/>
              </a:ext>
            </a:extLst>
          </p:cNvPr>
          <p:cNvSpPr>
            <a:spLocks noGrp="1"/>
          </p:cNvSpPr>
          <p:nvPr>
            <p:ph type="sldNum" sz="quarter" idx="12"/>
          </p:nvPr>
        </p:nvSpPr>
        <p:spPr/>
        <p:txBody>
          <a:bodyPr/>
          <a:lstStyle/>
          <a:p>
            <a:fld id="{4C346AB8-51AB-0148-96D7-381240846A65}" type="slidenum">
              <a:rPr lang="nl-NL" smtClean="0"/>
              <a:t>‹nr.›</a:t>
            </a:fld>
            <a:endParaRPr lang="nl-NL"/>
          </a:p>
        </p:txBody>
      </p:sp>
      <p:grpSp>
        <p:nvGrpSpPr>
          <p:cNvPr id="10" name="Groep 9">
            <a:extLst>
              <a:ext uri="{FF2B5EF4-FFF2-40B4-BE49-F238E27FC236}">
                <a16:creationId xmlns:a16="http://schemas.microsoft.com/office/drawing/2014/main" id="{A91DF549-1FE7-462E-89ED-D288993C09D6}"/>
              </a:ext>
            </a:extLst>
          </p:cNvPr>
          <p:cNvGrpSpPr/>
          <p:nvPr/>
        </p:nvGrpSpPr>
        <p:grpSpPr>
          <a:xfrm>
            <a:off x="1" y="1429180"/>
            <a:ext cx="3183148" cy="928586"/>
            <a:chOff x="1" y="1429180"/>
            <a:chExt cx="3183148" cy="928586"/>
          </a:xfrm>
          <a:solidFill>
            <a:srgbClr val="143855"/>
          </a:solidFill>
        </p:grpSpPr>
        <p:sp>
          <p:nvSpPr>
            <p:cNvPr id="4" name="Rechthoek 3">
              <a:extLst>
                <a:ext uri="{FF2B5EF4-FFF2-40B4-BE49-F238E27FC236}">
                  <a16:creationId xmlns:a16="http://schemas.microsoft.com/office/drawing/2014/main" id="{413E49F3-9ED5-4150-9D8B-725DF248D9EA}"/>
                </a:ext>
              </a:extLst>
            </p:cNvPr>
            <p:cNvSpPr/>
            <p:nvPr/>
          </p:nvSpPr>
          <p:spPr>
            <a:xfrm>
              <a:off x="1" y="1429180"/>
              <a:ext cx="2268746" cy="928586"/>
            </a:xfrm>
            <a:prstGeom prst="rect">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endParaRPr>
            </a:p>
          </p:txBody>
        </p:sp>
        <p:sp>
          <p:nvSpPr>
            <p:cNvPr id="7" name="Stroomdiagram: Verbindingslijn naar een andere pagina 6">
              <a:extLst>
                <a:ext uri="{FF2B5EF4-FFF2-40B4-BE49-F238E27FC236}">
                  <a16:creationId xmlns:a16="http://schemas.microsoft.com/office/drawing/2014/main" id="{00EBEA50-6B4A-4469-86E0-E9BCD6B1FCB3}"/>
                </a:ext>
              </a:extLst>
            </p:cNvPr>
            <p:cNvSpPr/>
            <p:nvPr/>
          </p:nvSpPr>
          <p:spPr>
            <a:xfrm rot="16200000">
              <a:off x="2261655" y="1436272"/>
              <a:ext cx="928586" cy="914402"/>
            </a:xfrm>
            <a:prstGeom prst="flowChartOffpageConnector">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endParaRPr>
            </a:p>
          </p:txBody>
        </p:sp>
      </p:grpSp>
      <p:sp>
        <p:nvSpPr>
          <p:cNvPr id="9" name="Tijdelijke aanduiding voor tekst 2">
            <a:extLst>
              <a:ext uri="{FF2B5EF4-FFF2-40B4-BE49-F238E27FC236}">
                <a16:creationId xmlns:a16="http://schemas.microsoft.com/office/drawing/2014/main" id="{FD1CF9C5-9E57-452C-BC6C-872B971C280A}"/>
              </a:ext>
            </a:extLst>
          </p:cNvPr>
          <p:cNvSpPr>
            <a:spLocks noGrp="1"/>
          </p:cNvSpPr>
          <p:nvPr>
            <p:ph type="body" idx="14"/>
          </p:nvPr>
        </p:nvSpPr>
        <p:spPr>
          <a:xfrm>
            <a:off x="362309" y="1544128"/>
            <a:ext cx="2553419" cy="698692"/>
          </a:xfrm>
        </p:spPr>
        <p:txBody>
          <a:bodyPr anchor="b">
            <a:normAutofit/>
          </a:bodyPr>
          <a:lstStyle>
            <a:lvl1pPr marL="0" indent="0">
              <a:buNone/>
              <a:defRPr sz="1800" b="1">
                <a:solidFill>
                  <a:srgbClr val="009FE3"/>
                </a:solidFill>
                <a:latin typeface="Bahnschrift" panose="020B0502040204020203" pitchFamily="34" charset="0"/>
                <a:ea typeface="Segoe UI Black" panose="020B0A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grpSp>
        <p:nvGrpSpPr>
          <p:cNvPr id="11" name="Groep 10">
            <a:extLst>
              <a:ext uri="{FF2B5EF4-FFF2-40B4-BE49-F238E27FC236}">
                <a16:creationId xmlns:a16="http://schemas.microsoft.com/office/drawing/2014/main" id="{B00B2D60-3ABB-4E2B-9B84-527013E49D43}"/>
              </a:ext>
            </a:extLst>
          </p:cNvPr>
          <p:cNvGrpSpPr/>
          <p:nvPr/>
        </p:nvGrpSpPr>
        <p:grpSpPr>
          <a:xfrm>
            <a:off x="1" y="3873542"/>
            <a:ext cx="3183148" cy="928586"/>
            <a:chOff x="1" y="1429180"/>
            <a:chExt cx="3183148" cy="928586"/>
          </a:xfrm>
          <a:solidFill>
            <a:srgbClr val="143855"/>
          </a:solidFill>
        </p:grpSpPr>
        <p:sp>
          <p:nvSpPr>
            <p:cNvPr id="12" name="Rechthoek 11">
              <a:extLst>
                <a:ext uri="{FF2B5EF4-FFF2-40B4-BE49-F238E27FC236}">
                  <a16:creationId xmlns:a16="http://schemas.microsoft.com/office/drawing/2014/main" id="{7D481EE1-218E-433B-8885-4038E493C158}"/>
                </a:ext>
              </a:extLst>
            </p:cNvPr>
            <p:cNvSpPr/>
            <p:nvPr/>
          </p:nvSpPr>
          <p:spPr>
            <a:xfrm>
              <a:off x="1" y="1429180"/>
              <a:ext cx="2268746" cy="928586"/>
            </a:xfrm>
            <a:prstGeom prst="rect">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endParaRPr>
            </a:p>
          </p:txBody>
        </p:sp>
        <p:sp>
          <p:nvSpPr>
            <p:cNvPr id="13" name="Stroomdiagram: Verbindingslijn naar een andere pagina 12">
              <a:extLst>
                <a:ext uri="{FF2B5EF4-FFF2-40B4-BE49-F238E27FC236}">
                  <a16:creationId xmlns:a16="http://schemas.microsoft.com/office/drawing/2014/main" id="{88145CDC-D9C2-4E20-A4C1-76EF88D2FD0B}"/>
                </a:ext>
              </a:extLst>
            </p:cNvPr>
            <p:cNvSpPr/>
            <p:nvPr/>
          </p:nvSpPr>
          <p:spPr>
            <a:xfrm rot="16200000">
              <a:off x="2261655" y="1436272"/>
              <a:ext cx="928586" cy="914402"/>
            </a:xfrm>
            <a:prstGeom prst="flowChartOffpageConnector">
              <a:avLst/>
            </a:prstGeom>
            <a:grpFill/>
            <a:ln>
              <a:solidFill>
                <a:srgbClr val="162F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FE3"/>
                </a:solidFill>
              </a:endParaRPr>
            </a:p>
          </p:txBody>
        </p:sp>
      </p:grpSp>
      <p:sp>
        <p:nvSpPr>
          <p:cNvPr id="14" name="Tijdelijke aanduiding voor tekst 2">
            <a:extLst>
              <a:ext uri="{FF2B5EF4-FFF2-40B4-BE49-F238E27FC236}">
                <a16:creationId xmlns:a16="http://schemas.microsoft.com/office/drawing/2014/main" id="{3AB9E899-929A-4E3A-935E-D0165E62A1BB}"/>
              </a:ext>
            </a:extLst>
          </p:cNvPr>
          <p:cNvSpPr>
            <a:spLocks noGrp="1"/>
          </p:cNvSpPr>
          <p:nvPr>
            <p:ph type="body" idx="15"/>
          </p:nvPr>
        </p:nvSpPr>
        <p:spPr>
          <a:xfrm>
            <a:off x="362309" y="3988490"/>
            <a:ext cx="2553419" cy="698692"/>
          </a:xfrm>
        </p:spPr>
        <p:txBody>
          <a:bodyPr anchor="b">
            <a:normAutofit/>
          </a:bodyPr>
          <a:lstStyle>
            <a:lvl1pPr marL="0" indent="0">
              <a:buNone/>
              <a:defRPr sz="1800" b="1">
                <a:solidFill>
                  <a:srgbClr val="009FE3"/>
                </a:solidFill>
                <a:latin typeface="Bahnschrift" panose="020B0502040204020203" pitchFamily="34" charset="0"/>
                <a:ea typeface="Segoe UI Black" panose="020B0A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5" name="Tijdelijke aanduiding voor inhoud 2">
            <a:extLst>
              <a:ext uri="{FF2B5EF4-FFF2-40B4-BE49-F238E27FC236}">
                <a16:creationId xmlns:a16="http://schemas.microsoft.com/office/drawing/2014/main" id="{2A3EEDBF-3B69-427F-BAE4-18BAB04221C5}"/>
              </a:ext>
            </a:extLst>
          </p:cNvPr>
          <p:cNvSpPr>
            <a:spLocks noGrp="1"/>
          </p:cNvSpPr>
          <p:nvPr>
            <p:ph idx="16"/>
          </p:nvPr>
        </p:nvSpPr>
        <p:spPr>
          <a:xfrm>
            <a:off x="3441939" y="3873542"/>
            <a:ext cx="7911859" cy="2271815"/>
          </a:xfrm>
        </p:spPr>
        <p:txBody>
          <a:bodyPr>
            <a:normAutofit/>
          </a:bodyPr>
          <a:lstStyle>
            <a:lvl1pPr>
              <a:defRPr sz="2400"/>
            </a:lvl1pPr>
            <a:lvl2pPr>
              <a:defRPr sz="2000"/>
            </a:lvl2pPr>
            <a:lvl3pPr>
              <a:defRPr sz="1800"/>
            </a:lvl3pPr>
            <a:lvl4pPr>
              <a:defRPr sz="1600"/>
            </a:lvl4pPr>
            <a:lvl5pP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22" name="Afbeelding 21">
            <a:extLst>
              <a:ext uri="{FF2B5EF4-FFF2-40B4-BE49-F238E27FC236}">
                <a16:creationId xmlns:a16="http://schemas.microsoft.com/office/drawing/2014/main" id="{FE47407F-FB9B-4419-87B9-5E0F999F6971}"/>
              </a:ext>
            </a:extLst>
          </p:cNvPr>
          <p:cNvPicPr>
            <a:picLocks noChangeAspect="1"/>
          </p:cNvPicPr>
          <p:nvPr userDrawn="1"/>
        </p:nvPicPr>
        <p:blipFill>
          <a:blip r:embed="rId2"/>
          <a:stretch>
            <a:fillRect/>
          </a:stretch>
        </p:blipFill>
        <p:spPr>
          <a:xfrm>
            <a:off x="10661192" y="6112929"/>
            <a:ext cx="1233947" cy="539851"/>
          </a:xfrm>
          <a:prstGeom prst="rect">
            <a:avLst/>
          </a:prstGeom>
        </p:spPr>
      </p:pic>
    </p:spTree>
    <p:extLst>
      <p:ext uri="{BB962C8B-B14F-4D97-AF65-F5344CB8AC3E}">
        <p14:creationId xmlns:p14="http://schemas.microsoft.com/office/powerpoint/2010/main" val="210001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1_Sectiekop Teamwork">
    <p:spTree>
      <p:nvGrpSpPr>
        <p:cNvPr id="1" name=""/>
        <p:cNvGrpSpPr/>
        <p:nvPr/>
      </p:nvGrpSpPr>
      <p:grpSpPr>
        <a:xfrm>
          <a:off x="0" y="0"/>
          <a:ext cx="0" cy="0"/>
          <a:chOff x="0" y="0"/>
          <a:chExt cx="0" cy="0"/>
        </a:xfrm>
      </p:grpSpPr>
      <p:pic>
        <p:nvPicPr>
          <p:cNvPr id="9" name="Afbeelding 8" descr="Afbeelding met venster, binnen, gebouw, vloer&#10;&#10;Automatisch gegenereerde beschrijving">
            <a:extLst>
              <a:ext uri="{FF2B5EF4-FFF2-40B4-BE49-F238E27FC236}">
                <a16:creationId xmlns:a16="http://schemas.microsoft.com/office/drawing/2014/main" id="{89BC023B-03BA-45FF-845E-D2BD13FF6F3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jdelijke aanduiding voor voettekst 4">
            <a:extLst>
              <a:ext uri="{FF2B5EF4-FFF2-40B4-BE49-F238E27FC236}">
                <a16:creationId xmlns:a16="http://schemas.microsoft.com/office/drawing/2014/main" id="{6D7CF6E1-3BE8-0941-B9AC-0FC866E56B24}"/>
              </a:ext>
            </a:extLst>
          </p:cNvPr>
          <p:cNvSpPr>
            <a:spLocks noGrp="1"/>
          </p:cNvSpPr>
          <p:nvPr>
            <p:ph type="ftr" sz="quarter" idx="11"/>
          </p:nvPr>
        </p:nvSpPr>
        <p:spPr>
          <a:xfrm>
            <a:off x="379561" y="6356350"/>
            <a:ext cx="9414433" cy="365125"/>
          </a:xfrm>
          <a:prstGeom prst="rect">
            <a:avLst/>
          </a:prstGeom>
        </p:spPr>
        <p:txBody>
          <a:bodyPr/>
          <a:lstStyle>
            <a:lvl1pPr>
              <a:defRPr>
                <a:solidFill>
                  <a:schemeClr val="bg1"/>
                </a:solidFill>
              </a:defRPr>
            </a:lvl1pPr>
          </a:lstStyle>
          <a:p>
            <a:endParaRPr lang="nl-NL"/>
          </a:p>
        </p:txBody>
      </p:sp>
      <p:sp>
        <p:nvSpPr>
          <p:cNvPr id="2" name="Titel 1">
            <a:extLst>
              <a:ext uri="{FF2B5EF4-FFF2-40B4-BE49-F238E27FC236}">
                <a16:creationId xmlns:a16="http://schemas.microsoft.com/office/drawing/2014/main" id="{85946B47-56DD-9141-8438-B0956EF6F3E2}"/>
              </a:ext>
            </a:extLst>
          </p:cNvPr>
          <p:cNvSpPr>
            <a:spLocks noGrp="1"/>
          </p:cNvSpPr>
          <p:nvPr>
            <p:ph type="title"/>
          </p:nvPr>
        </p:nvSpPr>
        <p:spPr>
          <a:xfrm>
            <a:off x="379562" y="211139"/>
            <a:ext cx="10981100" cy="1129981"/>
          </a:xfrm>
        </p:spPr>
        <p:txBody>
          <a:bodyPr anchor="b">
            <a:normAutofit/>
          </a:bodyPr>
          <a:lstStyle>
            <a:lvl1pPr>
              <a:defRPr sz="4500">
                <a:solidFill>
                  <a:srgbClr val="143855"/>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1737383C-19F6-D543-BFFD-2AE5A7CBA39E}"/>
              </a:ext>
            </a:extLst>
          </p:cNvPr>
          <p:cNvSpPr>
            <a:spLocks noGrp="1"/>
          </p:cNvSpPr>
          <p:nvPr>
            <p:ph type="body" idx="1"/>
          </p:nvPr>
        </p:nvSpPr>
        <p:spPr>
          <a:xfrm>
            <a:off x="379562" y="1677988"/>
            <a:ext cx="10967888" cy="1500187"/>
          </a:xfrm>
        </p:spPr>
        <p:txBody>
          <a:bodyPr/>
          <a:lstStyle>
            <a:lvl1pPr marL="0" indent="0">
              <a:buNone/>
              <a:defRPr sz="2400">
                <a:solidFill>
                  <a:srgbClr val="14385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73CB3A80-641A-8643-B539-55E87B58E6D2}"/>
              </a:ext>
            </a:extLst>
          </p:cNvPr>
          <p:cNvSpPr>
            <a:spLocks noGrp="1"/>
          </p:cNvSpPr>
          <p:nvPr>
            <p:ph type="sldNum" sz="quarter" idx="12"/>
          </p:nvPr>
        </p:nvSpPr>
        <p:spPr/>
        <p:txBody>
          <a:bodyPr/>
          <a:lstStyle>
            <a:lvl1pPr>
              <a:defRPr>
                <a:solidFill>
                  <a:schemeClr val="bg1"/>
                </a:solidFill>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AE41989B-13F1-40E9-9409-6AF4903886AC}"/>
              </a:ext>
            </a:extLst>
          </p:cNvPr>
          <p:cNvPicPr>
            <a:picLocks noChangeAspect="1"/>
          </p:cNvPicPr>
          <p:nvPr/>
        </p:nvPicPr>
        <p:blipFill>
          <a:blip r:embed="rId3"/>
          <a:stretch>
            <a:fillRect/>
          </a:stretch>
        </p:blipFill>
        <p:spPr>
          <a:xfrm>
            <a:off x="10668000" y="6114963"/>
            <a:ext cx="1219200" cy="533400"/>
          </a:xfrm>
          <a:prstGeom prst="rect">
            <a:avLst/>
          </a:prstGeom>
        </p:spPr>
      </p:pic>
      <p:pic>
        <p:nvPicPr>
          <p:cNvPr id="11" name="Afbeelding 10">
            <a:extLst>
              <a:ext uri="{FF2B5EF4-FFF2-40B4-BE49-F238E27FC236}">
                <a16:creationId xmlns:a16="http://schemas.microsoft.com/office/drawing/2014/main" id="{C08D9CCF-935C-475A-B42A-AD0DBB0C028D}"/>
              </a:ext>
            </a:extLst>
          </p:cNvPr>
          <p:cNvPicPr>
            <a:picLocks noChangeAspect="1"/>
          </p:cNvPicPr>
          <p:nvPr userDrawn="1"/>
        </p:nvPicPr>
        <p:blipFill>
          <a:blip r:embed="rId3"/>
          <a:stretch>
            <a:fillRect/>
          </a:stretch>
        </p:blipFill>
        <p:spPr>
          <a:xfrm>
            <a:off x="10668000" y="6114963"/>
            <a:ext cx="1219200" cy="533400"/>
          </a:xfrm>
          <a:prstGeom prst="rect">
            <a:avLst/>
          </a:prstGeom>
        </p:spPr>
      </p:pic>
    </p:spTree>
    <p:extLst>
      <p:ext uri="{BB962C8B-B14F-4D97-AF65-F5344CB8AC3E}">
        <p14:creationId xmlns:p14="http://schemas.microsoft.com/office/powerpoint/2010/main" val="264065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2_Sectiekop Teamwork">
    <p:spTree>
      <p:nvGrpSpPr>
        <p:cNvPr id="1" name=""/>
        <p:cNvGrpSpPr/>
        <p:nvPr/>
      </p:nvGrpSpPr>
      <p:grpSpPr>
        <a:xfrm>
          <a:off x="0" y="0"/>
          <a:ext cx="0" cy="0"/>
          <a:chOff x="0" y="0"/>
          <a:chExt cx="0" cy="0"/>
        </a:xfrm>
      </p:grpSpPr>
      <p:pic>
        <p:nvPicPr>
          <p:cNvPr id="7" name="Afbeelding 6" descr="Afbeelding met buiten, zoogdier, sneeuw, lucht&#10;&#10;Automatisch gegenereerde beschrijving">
            <a:extLst>
              <a:ext uri="{FF2B5EF4-FFF2-40B4-BE49-F238E27FC236}">
                <a16:creationId xmlns:a16="http://schemas.microsoft.com/office/drawing/2014/main" id="{E440B5FD-DE32-4A2B-A5E5-EF9FD6788B39}"/>
              </a:ext>
            </a:extLst>
          </p:cNvPr>
          <p:cNvPicPr>
            <a:picLocks noChangeAspect="1"/>
          </p:cNvPicPr>
          <p:nvPr userDrawn="1"/>
        </p:nvPicPr>
        <p:blipFill rotWithShape="1">
          <a:blip r:embed="rId2"/>
          <a:srcRect l="2607" r="2593"/>
          <a:stretch/>
        </p:blipFill>
        <p:spPr>
          <a:xfrm>
            <a:off x="0" y="-1016"/>
            <a:ext cx="12192000" cy="6859016"/>
          </a:xfrm>
          <a:prstGeom prst="rect">
            <a:avLst/>
          </a:prstGeom>
        </p:spPr>
      </p:pic>
      <p:sp>
        <p:nvSpPr>
          <p:cNvPr id="5" name="Tijdelijke aanduiding voor voettekst 4">
            <a:extLst>
              <a:ext uri="{FF2B5EF4-FFF2-40B4-BE49-F238E27FC236}">
                <a16:creationId xmlns:a16="http://schemas.microsoft.com/office/drawing/2014/main" id="{6D7CF6E1-3BE8-0941-B9AC-0FC866E56B24}"/>
              </a:ext>
            </a:extLst>
          </p:cNvPr>
          <p:cNvSpPr>
            <a:spLocks noGrp="1"/>
          </p:cNvSpPr>
          <p:nvPr>
            <p:ph type="ftr" sz="quarter" idx="11"/>
          </p:nvPr>
        </p:nvSpPr>
        <p:spPr>
          <a:xfrm>
            <a:off x="379561" y="6356350"/>
            <a:ext cx="9414433" cy="365125"/>
          </a:xfrm>
          <a:prstGeom prst="rect">
            <a:avLst/>
          </a:prstGeom>
        </p:spPr>
        <p:txBody>
          <a:bodyPr/>
          <a:lstStyle>
            <a:lvl1pPr>
              <a:defRPr>
                <a:solidFill>
                  <a:schemeClr val="bg1"/>
                </a:solidFill>
              </a:defRPr>
            </a:lvl1pPr>
          </a:lstStyle>
          <a:p>
            <a:endParaRPr lang="nl-NL"/>
          </a:p>
        </p:txBody>
      </p:sp>
      <p:sp>
        <p:nvSpPr>
          <p:cNvPr id="2" name="Titel 1">
            <a:extLst>
              <a:ext uri="{FF2B5EF4-FFF2-40B4-BE49-F238E27FC236}">
                <a16:creationId xmlns:a16="http://schemas.microsoft.com/office/drawing/2014/main" id="{85946B47-56DD-9141-8438-B0956EF6F3E2}"/>
              </a:ext>
            </a:extLst>
          </p:cNvPr>
          <p:cNvSpPr>
            <a:spLocks noGrp="1"/>
          </p:cNvSpPr>
          <p:nvPr>
            <p:ph type="title"/>
          </p:nvPr>
        </p:nvSpPr>
        <p:spPr>
          <a:xfrm>
            <a:off x="379562" y="211139"/>
            <a:ext cx="10981100" cy="1129981"/>
          </a:xfrm>
        </p:spPr>
        <p:txBody>
          <a:bodyPr anchor="b">
            <a:normAutofit/>
          </a:bodyPr>
          <a:lstStyle>
            <a:lvl1pPr>
              <a:defRPr sz="4500">
                <a:solidFill>
                  <a:srgbClr val="143855"/>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1737383C-19F6-D543-BFFD-2AE5A7CBA39E}"/>
              </a:ext>
            </a:extLst>
          </p:cNvPr>
          <p:cNvSpPr>
            <a:spLocks noGrp="1"/>
          </p:cNvSpPr>
          <p:nvPr>
            <p:ph type="body" idx="1"/>
          </p:nvPr>
        </p:nvSpPr>
        <p:spPr>
          <a:xfrm>
            <a:off x="379562" y="1677988"/>
            <a:ext cx="10967888" cy="1500187"/>
          </a:xfrm>
        </p:spPr>
        <p:txBody>
          <a:bodyPr/>
          <a:lstStyle>
            <a:lvl1pPr marL="0" indent="0">
              <a:buNone/>
              <a:defRPr sz="2400">
                <a:solidFill>
                  <a:srgbClr val="14385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73CB3A80-641A-8643-B539-55E87B58E6D2}"/>
              </a:ext>
            </a:extLst>
          </p:cNvPr>
          <p:cNvSpPr>
            <a:spLocks noGrp="1"/>
          </p:cNvSpPr>
          <p:nvPr>
            <p:ph type="sldNum" sz="quarter" idx="12"/>
          </p:nvPr>
        </p:nvSpPr>
        <p:spPr/>
        <p:txBody>
          <a:bodyPr/>
          <a:lstStyle>
            <a:lvl1pPr>
              <a:defRPr>
                <a:solidFill>
                  <a:schemeClr val="bg1"/>
                </a:solidFill>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AE41989B-13F1-40E9-9409-6AF4903886AC}"/>
              </a:ext>
            </a:extLst>
          </p:cNvPr>
          <p:cNvPicPr>
            <a:picLocks noChangeAspect="1"/>
          </p:cNvPicPr>
          <p:nvPr/>
        </p:nvPicPr>
        <p:blipFill>
          <a:blip r:embed="rId3"/>
          <a:stretch>
            <a:fillRect/>
          </a:stretch>
        </p:blipFill>
        <p:spPr>
          <a:xfrm>
            <a:off x="10668000" y="6114963"/>
            <a:ext cx="1219200" cy="533400"/>
          </a:xfrm>
          <a:prstGeom prst="rect">
            <a:avLst/>
          </a:prstGeom>
        </p:spPr>
      </p:pic>
      <p:pic>
        <p:nvPicPr>
          <p:cNvPr id="11" name="Afbeelding 10">
            <a:extLst>
              <a:ext uri="{FF2B5EF4-FFF2-40B4-BE49-F238E27FC236}">
                <a16:creationId xmlns:a16="http://schemas.microsoft.com/office/drawing/2014/main" id="{C08D9CCF-935C-475A-B42A-AD0DBB0C028D}"/>
              </a:ext>
            </a:extLst>
          </p:cNvPr>
          <p:cNvPicPr>
            <a:picLocks noChangeAspect="1"/>
          </p:cNvPicPr>
          <p:nvPr userDrawn="1"/>
        </p:nvPicPr>
        <p:blipFill>
          <a:blip r:embed="rId3"/>
          <a:stretch>
            <a:fillRect/>
          </a:stretch>
        </p:blipFill>
        <p:spPr>
          <a:xfrm>
            <a:off x="10668000" y="6114963"/>
            <a:ext cx="1219200" cy="533400"/>
          </a:xfrm>
          <a:prstGeom prst="rect">
            <a:avLst/>
          </a:prstGeom>
        </p:spPr>
      </p:pic>
    </p:spTree>
    <p:extLst>
      <p:ext uri="{BB962C8B-B14F-4D97-AF65-F5344CB8AC3E}">
        <p14:creationId xmlns:p14="http://schemas.microsoft.com/office/powerpoint/2010/main" val="3043498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4_Sectiekop Teamwork">
    <p:spTree>
      <p:nvGrpSpPr>
        <p:cNvPr id="1" name=""/>
        <p:cNvGrpSpPr/>
        <p:nvPr/>
      </p:nvGrpSpPr>
      <p:grpSpPr>
        <a:xfrm>
          <a:off x="0" y="0"/>
          <a:ext cx="0" cy="0"/>
          <a:chOff x="0" y="0"/>
          <a:chExt cx="0" cy="0"/>
        </a:xfrm>
      </p:grpSpPr>
      <p:pic>
        <p:nvPicPr>
          <p:cNvPr id="9" name="Afbeelding 8" descr="Afbeelding met buiten, zitten, lucht, oppervlak&#10;&#10;Automatisch gegenereerde beschrijving">
            <a:extLst>
              <a:ext uri="{FF2B5EF4-FFF2-40B4-BE49-F238E27FC236}">
                <a16:creationId xmlns:a16="http://schemas.microsoft.com/office/drawing/2014/main" id="{B576F03E-F93B-4CDE-A6F6-AACC7EF61482}"/>
              </a:ext>
            </a:extLst>
          </p:cNvPr>
          <p:cNvPicPr>
            <a:picLocks noChangeAspect="1"/>
          </p:cNvPicPr>
          <p:nvPr userDrawn="1"/>
        </p:nvPicPr>
        <p:blipFill rotWithShape="1">
          <a:blip r:embed="rId2"/>
          <a:srcRect t="7813" b="7813"/>
          <a:stretch/>
        </p:blipFill>
        <p:spPr>
          <a:xfrm>
            <a:off x="0" y="0"/>
            <a:ext cx="12192000" cy="6858000"/>
          </a:xfrm>
          <a:prstGeom prst="rect">
            <a:avLst/>
          </a:prstGeom>
        </p:spPr>
      </p:pic>
      <p:sp>
        <p:nvSpPr>
          <p:cNvPr id="5" name="Tijdelijke aanduiding voor voettekst 4">
            <a:extLst>
              <a:ext uri="{FF2B5EF4-FFF2-40B4-BE49-F238E27FC236}">
                <a16:creationId xmlns:a16="http://schemas.microsoft.com/office/drawing/2014/main" id="{6D7CF6E1-3BE8-0941-B9AC-0FC866E56B24}"/>
              </a:ext>
            </a:extLst>
          </p:cNvPr>
          <p:cNvSpPr>
            <a:spLocks noGrp="1"/>
          </p:cNvSpPr>
          <p:nvPr>
            <p:ph type="ftr" sz="quarter" idx="11"/>
          </p:nvPr>
        </p:nvSpPr>
        <p:spPr>
          <a:xfrm>
            <a:off x="379561" y="6356350"/>
            <a:ext cx="9414433" cy="365125"/>
          </a:xfrm>
          <a:prstGeom prst="rect">
            <a:avLst/>
          </a:prstGeom>
        </p:spPr>
        <p:txBody>
          <a:bodyPr/>
          <a:lstStyle>
            <a:lvl1pPr>
              <a:defRPr>
                <a:solidFill>
                  <a:schemeClr val="bg1"/>
                </a:solidFill>
              </a:defRPr>
            </a:lvl1pPr>
          </a:lstStyle>
          <a:p>
            <a:endParaRPr lang="nl-NL"/>
          </a:p>
        </p:txBody>
      </p:sp>
      <p:sp>
        <p:nvSpPr>
          <p:cNvPr id="2" name="Titel 1">
            <a:extLst>
              <a:ext uri="{FF2B5EF4-FFF2-40B4-BE49-F238E27FC236}">
                <a16:creationId xmlns:a16="http://schemas.microsoft.com/office/drawing/2014/main" id="{85946B47-56DD-9141-8438-B0956EF6F3E2}"/>
              </a:ext>
            </a:extLst>
          </p:cNvPr>
          <p:cNvSpPr>
            <a:spLocks noGrp="1"/>
          </p:cNvSpPr>
          <p:nvPr>
            <p:ph type="title"/>
          </p:nvPr>
        </p:nvSpPr>
        <p:spPr>
          <a:xfrm>
            <a:off x="379562" y="211139"/>
            <a:ext cx="10981100" cy="1129981"/>
          </a:xfrm>
        </p:spPr>
        <p:txBody>
          <a:bodyPr anchor="b">
            <a:normAutofit/>
          </a:bodyPr>
          <a:lstStyle>
            <a:lvl1pPr>
              <a:defRPr sz="4500">
                <a:solidFill>
                  <a:schemeClr val="bg1"/>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1737383C-19F6-D543-BFFD-2AE5A7CBA39E}"/>
              </a:ext>
            </a:extLst>
          </p:cNvPr>
          <p:cNvSpPr>
            <a:spLocks noGrp="1"/>
          </p:cNvSpPr>
          <p:nvPr>
            <p:ph type="body" idx="1"/>
          </p:nvPr>
        </p:nvSpPr>
        <p:spPr>
          <a:xfrm>
            <a:off x="379562" y="1677988"/>
            <a:ext cx="10967888"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73CB3A80-641A-8643-B539-55E87B58E6D2}"/>
              </a:ext>
            </a:extLst>
          </p:cNvPr>
          <p:cNvSpPr>
            <a:spLocks noGrp="1"/>
          </p:cNvSpPr>
          <p:nvPr>
            <p:ph type="sldNum" sz="quarter" idx="12"/>
          </p:nvPr>
        </p:nvSpPr>
        <p:spPr>
          <a:xfrm>
            <a:off x="9917598" y="6357536"/>
            <a:ext cx="598002" cy="365125"/>
          </a:xfrm>
        </p:spPr>
        <p:txBody>
          <a:bodyPr/>
          <a:lstStyle>
            <a:lvl1pPr>
              <a:defRPr>
                <a:solidFill>
                  <a:schemeClr val="bg1"/>
                </a:solidFill>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AE41989B-13F1-40E9-9409-6AF4903886AC}"/>
              </a:ext>
            </a:extLst>
          </p:cNvPr>
          <p:cNvPicPr>
            <a:picLocks noChangeAspect="1"/>
          </p:cNvPicPr>
          <p:nvPr/>
        </p:nvPicPr>
        <p:blipFill>
          <a:blip r:embed="rId3"/>
          <a:stretch>
            <a:fillRect/>
          </a:stretch>
        </p:blipFill>
        <p:spPr>
          <a:xfrm>
            <a:off x="10668000" y="6114963"/>
            <a:ext cx="1219200" cy="533400"/>
          </a:xfrm>
          <a:prstGeom prst="rect">
            <a:avLst/>
          </a:prstGeom>
        </p:spPr>
      </p:pic>
      <p:pic>
        <p:nvPicPr>
          <p:cNvPr id="11" name="Afbeelding 10">
            <a:extLst>
              <a:ext uri="{FF2B5EF4-FFF2-40B4-BE49-F238E27FC236}">
                <a16:creationId xmlns:a16="http://schemas.microsoft.com/office/drawing/2014/main" id="{C08D9CCF-935C-475A-B42A-AD0DBB0C028D}"/>
              </a:ext>
            </a:extLst>
          </p:cNvPr>
          <p:cNvPicPr>
            <a:picLocks noChangeAspect="1"/>
          </p:cNvPicPr>
          <p:nvPr userDrawn="1"/>
        </p:nvPicPr>
        <p:blipFill>
          <a:blip r:embed="rId3"/>
          <a:stretch>
            <a:fillRect/>
          </a:stretch>
        </p:blipFill>
        <p:spPr>
          <a:xfrm>
            <a:off x="10668000" y="6114963"/>
            <a:ext cx="1219200" cy="533400"/>
          </a:xfrm>
          <a:prstGeom prst="rect">
            <a:avLst/>
          </a:prstGeom>
        </p:spPr>
      </p:pic>
    </p:spTree>
    <p:extLst>
      <p:ext uri="{BB962C8B-B14F-4D97-AF65-F5344CB8AC3E}">
        <p14:creationId xmlns:p14="http://schemas.microsoft.com/office/powerpoint/2010/main" val="184167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5_Sectiekop Teamwork">
    <p:spTree>
      <p:nvGrpSpPr>
        <p:cNvPr id="1" name=""/>
        <p:cNvGrpSpPr/>
        <p:nvPr/>
      </p:nvGrpSpPr>
      <p:grpSpPr>
        <a:xfrm>
          <a:off x="0" y="0"/>
          <a:ext cx="0" cy="0"/>
          <a:chOff x="0" y="0"/>
          <a:chExt cx="0" cy="0"/>
        </a:xfrm>
      </p:grpSpPr>
      <p:pic>
        <p:nvPicPr>
          <p:cNvPr id="10" name="Afbeelding 9" descr="Afbeelding met tafel&#10;&#10;Automatisch gegenereerde beschrijving">
            <a:extLst>
              <a:ext uri="{FF2B5EF4-FFF2-40B4-BE49-F238E27FC236}">
                <a16:creationId xmlns:a16="http://schemas.microsoft.com/office/drawing/2014/main" id="{88527583-CF2E-4B12-BF27-E986E9F3E283}"/>
              </a:ext>
            </a:extLst>
          </p:cNvPr>
          <p:cNvPicPr>
            <a:picLocks noChangeAspect="1"/>
          </p:cNvPicPr>
          <p:nvPr userDrawn="1"/>
        </p:nvPicPr>
        <p:blipFill rotWithShape="1">
          <a:blip r:embed="rId2"/>
          <a:srcRect t="7812" b="7812"/>
          <a:stretch/>
        </p:blipFill>
        <p:spPr>
          <a:xfrm>
            <a:off x="0" y="0"/>
            <a:ext cx="12192000" cy="6858000"/>
          </a:xfrm>
          <a:prstGeom prst="rect">
            <a:avLst/>
          </a:prstGeom>
        </p:spPr>
      </p:pic>
      <p:sp>
        <p:nvSpPr>
          <p:cNvPr id="5" name="Tijdelijke aanduiding voor voettekst 4">
            <a:extLst>
              <a:ext uri="{FF2B5EF4-FFF2-40B4-BE49-F238E27FC236}">
                <a16:creationId xmlns:a16="http://schemas.microsoft.com/office/drawing/2014/main" id="{6D7CF6E1-3BE8-0941-B9AC-0FC866E56B24}"/>
              </a:ext>
            </a:extLst>
          </p:cNvPr>
          <p:cNvSpPr>
            <a:spLocks noGrp="1"/>
          </p:cNvSpPr>
          <p:nvPr>
            <p:ph type="ftr" sz="quarter" idx="11"/>
          </p:nvPr>
        </p:nvSpPr>
        <p:spPr>
          <a:xfrm>
            <a:off x="379561" y="6356350"/>
            <a:ext cx="9414433" cy="365125"/>
          </a:xfrm>
          <a:prstGeom prst="rect">
            <a:avLst/>
          </a:prstGeom>
        </p:spPr>
        <p:txBody>
          <a:bodyPr/>
          <a:lstStyle>
            <a:lvl1pPr>
              <a:defRPr>
                <a:solidFill>
                  <a:schemeClr val="bg1"/>
                </a:solidFill>
              </a:defRPr>
            </a:lvl1pPr>
          </a:lstStyle>
          <a:p>
            <a:endParaRPr lang="nl-NL"/>
          </a:p>
        </p:txBody>
      </p:sp>
      <p:sp>
        <p:nvSpPr>
          <p:cNvPr id="2" name="Titel 1">
            <a:extLst>
              <a:ext uri="{FF2B5EF4-FFF2-40B4-BE49-F238E27FC236}">
                <a16:creationId xmlns:a16="http://schemas.microsoft.com/office/drawing/2014/main" id="{85946B47-56DD-9141-8438-B0956EF6F3E2}"/>
              </a:ext>
            </a:extLst>
          </p:cNvPr>
          <p:cNvSpPr>
            <a:spLocks noGrp="1"/>
          </p:cNvSpPr>
          <p:nvPr>
            <p:ph type="title"/>
          </p:nvPr>
        </p:nvSpPr>
        <p:spPr>
          <a:xfrm>
            <a:off x="379562" y="211139"/>
            <a:ext cx="10981100" cy="1129981"/>
          </a:xfrm>
        </p:spPr>
        <p:txBody>
          <a:bodyPr anchor="b">
            <a:normAutofit/>
          </a:bodyPr>
          <a:lstStyle>
            <a:lvl1pPr>
              <a:defRPr sz="4500">
                <a:solidFill>
                  <a:srgbClr val="F8F8F8"/>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1737383C-19F6-D543-BFFD-2AE5A7CBA39E}"/>
              </a:ext>
            </a:extLst>
          </p:cNvPr>
          <p:cNvSpPr>
            <a:spLocks noGrp="1"/>
          </p:cNvSpPr>
          <p:nvPr>
            <p:ph type="body" idx="1"/>
          </p:nvPr>
        </p:nvSpPr>
        <p:spPr>
          <a:xfrm>
            <a:off x="379562" y="1677988"/>
            <a:ext cx="10967888" cy="1500187"/>
          </a:xfrm>
        </p:spPr>
        <p:txBody>
          <a:bodyPr/>
          <a:lstStyle>
            <a:lvl1pPr marL="0" indent="0">
              <a:buNone/>
              <a:defRPr sz="2400">
                <a:solidFill>
                  <a:srgbClr val="F8F8F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73CB3A80-641A-8643-B539-55E87B58E6D2}"/>
              </a:ext>
            </a:extLst>
          </p:cNvPr>
          <p:cNvSpPr>
            <a:spLocks noGrp="1"/>
          </p:cNvSpPr>
          <p:nvPr>
            <p:ph type="sldNum" sz="quarter" idx="12"/>
          </p:nvPr>
        </p:nvSpPr>
        <p:spPr>
          <a:xfrm>
            <a:off x="9917598" y="6357536"/>
            <a:ext cx="598002" cy="365125"/>
          </a:xfrm>
        </p:spPr>
        <p:txBody>
          <a:bodyPr/>
          <a:lstStyle>
            <a:lvl1pPr>
              <a:defRPr>
                <a:solidFill>
                  <a:schemeClr val="bg1"/>
                </a:solidFill>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AE41989B-13F1-40E9-9409-6AF4903886AC}"/>
              </a:ext>
            </a:extLst>
          </p:cNvPr>
          <p:cNvPicPr>
            <a:picLocks noChangeAspect="1"/>
          </p:cNvPicPr>
          <p:nvPr/>
        </p:nvPicPr>
        <p:blipFill>
          <a:blip r:embed="rId3"/>
          <a:stretch>
            <a:fillRect/>
          </a:stretch>
        </p:blipFill>
        <p:spPr>
          <a:xfrm>
            <a:off x="10668000" y="6114963"/>
            <a:ext cx="1219200" cy="533400"/>
          </a:xfrm>
          <a:prstGeom prst="rect">
            <a:avLst/>
          </a:prstGeom>
        </p:spPr>
      </p:pic>
      <p:pic>
        <p:nvPicPr>
          <p:cNvPr id="11" name="Afbeelding 10">
            <a:extLst>
              <a:ext uri="{FF2B5EF4-FFF2-40B4-BE49-F238E27FC236}">
                <a16:creationId xmlns:a16="http://schemas.microsoft.com/office/drawing/2014/main" id="{C08D9CCF-935C-475A-B42A-AD0DBB0C028D}"/>
              </a:ext>
            </a:extLst>
          </p:cNvPr>
          <p:cNvPicPr>
            <a:picLocks noChangeAspect="1"/>
          </p:cNvPicPr>
          <p:nvPr userDrawn="1"/>
        </p:nvPicPr>
        <p:blipFill>
          <a:blip r:embed="rId3"/>
          <a:stretch>
            <a:fillRect/>
          </a:stretch>
        </p:blipFill>
        <p:spPr>
          <a:xfrm>
            <a:off x="10668000" y="6114963"/>
            <a:ext cx="1219200" cy="533400"/>
          </a:xfrm>
          <a:prstGeom prst="rect">
            <a:avLst/>
          </a:prstGeom>
        </p:spPr>
      </p:pic>
    </p:spTree>
    <p:extLst>
      <p:ext uri="{BB962C8B-B14F-4D97-AF65-F5344CB8AC3E}">
        <p14:creationId xmlns:p14="http://schemas.microsoft.com/office/powerpoint/2010/main" val="61491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6_Sectiekop Teamwork">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C7C969E-F0C4-484D-BB32-60F58EC2D3C0}"/>
              </a:ext>
            </a:extLst>
          </p:cNvPr>
          <p:cNvPicPr>
            <a:picLocks noChangeAspect="1"/>
          </p:cNvPicPr>
          <p:nvPr userDrawn="1"/>
        </p:nvPicPr>
        <p:blipFill rotWithShape="1">
          <a:blip r:embed="rId2"/>
          <a:srcRect b="15788"/>
          <a:stretch/>
        </p:blipFill>
        <p:spPr>
          <a:xfrm>
            <a:off x="0" y="0"/>
            <a:ext cx="12206277" cy="6858000"/>
          </a:xfrm>
          <a:prstGeom prst="rect">
            <a:avLst/>
          </a:prstGeom>
        </p:spPr>
      </p:pic>
      <p:sp>
        <p:nvSpPr>
          <p:cNvPr id="5" name="Tijdelijke aanduiding voor voettekst 4">
            <a:extLst>
              <a:ext uri="{FF2B5EF4-FFF2-40B4-BE49-F238E27FC236}">
                <a16:creationId xmlns:a16="http://schemas.microsoft.com/office/drawing/2014/main" id="{6D7CF6E1-3BE8-0941-B9AC-0FC866E56B24}"/>
              </a:ext>
            </a:extLst>
          </p:cNvPr>
          <p:cNvSpPr>
            <a:spLocks noGrp="1"/>
          </p:cNvSpPr>
          <p:nvPr>
            <p:ph type="ftr" sz="quarter" idx="11"/>
          </p:nvPr>
        </p:nvSpPr>
        <p:spPr>
          <a:xfrm>
            <a:off x="379561" y="6356350"/>
            <a:ext cx="9414433" cy="365125"/>
          </a:xfrm>
          <a:prstGeom prst="rect">
            <a:avLst/>
          </a:prstGeom>
        </p:spPr>
        <p:txBody>
          <a:bodyPr/>
          <a:lstStyle>
            <a:lvl1pPr>
              <a:defRPr>
                <a:solidFill>
                  <a:schemeClr val="bg1"/>
                </a:solidFill>
              </a:defRPr>
            </a:lvl1pPr>
          </a:lstStyle>
          <a:p>
            <a:endParaRPr lang="nl-NL"/>
          </a:p>
        </p:txBody>
      </p:sp>
      <p:sp>
        <p:nvSpPr>
          <p:cNvPr id="2" name="Titel 1">
            <a:extLst>
              <a:ext uri="{FF2B5EF4-FFF2-40B4-BE49-F238E27FC236}">
                <a16:creationId xmlns:a16="http://schemas.microsoft.com/office/drawing/2014/main" id="{85946B47-56DD-9141-8438-B0956EF6F3E2}"/>
              </a:ext>
            </a:extLst>
          </p:cNvPr>
          <p:cNvSpPr>
            <a:spLocks noGrp="1"/>
          </p:cNvSpPr>
          <p:nvPr>
            <p:ph type="title"/>
          </p:nvPr>
        </p:nvSpPr>
        <p:spPr>
          <a:xfrm>
            <a:off x="379562" y="211139"/>
            <a:ext cx="10981100" cy="1129981"/>
          </a:xfrm>
        </p:spPr>
        <p:txBody>
          <a:bodyPr anchor="b">
            <a:normAutofit/>
          </a:bodyPr>
          <a:lstStyle>
            <a:lvl1pPr>
              <a:defRPr sz="4500">
                <a:solidFill>
                  <a:srgbClr val="F8F8F8"/>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1737383C-19F6-D543-BFFD-2AE5A7CBA39E}"/>
              </a:ext>
            </a:extLst>
          </p:cNvPr>
          <p:cNvSpPr>
            <a:spLocks noGrp="1"/>
          </p:cNvSpPr>
          <p:nvPr>
            <p:ph type="body" idx="1"/>
          </p:nvPr>
        </p:nvSpPr>
        <p:spPr>
          <a:xfrm>
            <a:off x="379562" y="1677988"/>
            <a:ext cx="10967888" cy="1500187"/>
          </a:xfrm>
        </p:spPr>
        <p:txBody>
          <a:bodyPr/>
          <a:lstStyle>
            <a:lvl1pPr marL="0" indent="0">
              <a:buNone/>
              <a:defRPr sz="2400">
                <a:solidFill>
                  <a:srgbClr val="F8F8F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73CB3A80-641A-8643-B539-55E87B58E6D2}"/>
              </a:ext>
            </a:extLst>
          </p:cNvPr>
          <p:cNvSpPr>
            <a:spLocks noGrp="1"/>
          </p:cNvSpPr>
          <p:nvPr>
            <p:ph type="sldNum" sz="quarter" idx="12"/>
          </p:nvPr>
        </p:nvSpPr>
        <p:spPr>
          <a:xfrm>
            <a:off x="9917598" y="6357536"/>
            <a:ext cx="598002" cy="365125"/>
          </a:xfrm>
        </p:spPr>
        <p:txBody>
          <a:bodyPr/>
          <a:lstStyle>
            <a:lvl1pPr>
              <a:defRPr>
                <a:solidFill>
                  <a:schemeClr val="bg1"/>
                </a:solidFill>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AE41989B-13F1-40E9-9409-6AF4903886AC}"/>
              </a:ext>
            </a:extLst>
          </p:cNvPr>
          <p:cNvPicPr>
            <a:picLocks noChangeAspect="1"/>
          </p:cNvPicPr>
          <p:nvPr/>
        </p:nvPicPr>
        <p:blipFill>
          <a:blip r:embed="rId3"/>
          <a:stretch>
            <a:fillRect/>
          </a:stretch>
        </p:blipFill>
        <p:spPr>
          <a:xfrm>
            <a:off x="10668000" y="6114963"/>
            <a:ext cx="1219200" cy="533400"/>
          </a:xfrm>
          <a:prstGeom prst="rect">
            <a:avLst/>
          </a:prstGeom>
        </p:spPr>
      </p:pic>
      <p:pic>
        <p:nvPicPr>
          <p:cNvPr id="11" name="Afbeelding 10">
            <a:extLst>
              <a:ext uri="{FF2B5EF4-FFF2-40B4-BE49-F238E27FC236}">
                <a16:creationId xmlns:a16="http://schemas.microsoft.com/office/drawing/2014/main" id="{C08D9CCF-935C-475A-B42A-AD0DBB0C028D}"/>
              </a:ext>
            </a:extLst>
          </p:cNvPr>
          <p:cNvPicPr>
            <a:picLocks noChangeAspect="1"/>
          </p:cNvPicPr>
          <p:nvPr userDrawn="1"/>
        </p:nvPicPr>
        <p:blipFill>
          <a:blip r:embed="rId3"/>
          <a:stretch>
            <a:fillRect/>
          </a:stretch>
        </p:blipFill>
        <p:spPr>
          <a:xfrm>
            <a:off x="10668000" y="6114963"/>
            <a:ext cx="1219200" cy="533400"/>
          </a:xfrm>
          <a:prstGeom prst="rect">
            <a:avLst/>
          </a:prstGeom>
        </p:spPr>
      </p:pic>
    </p:spTree>
    <p:extLst>
      <p:ext uri="{BB962C8B-B14F-4D97-AF65-F5344CB8AC3E}">
        <p14:creationId xmlns:p14="http://schemas.microsoft.com/office/powerpoint/2010/main" val="336497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9" name="Tijdelijke aanduiding voor afbeelding 2">
            <a:extLst>
              <a:ext uri="{FF2B5EF4-FFF2-40B4-BE49-F238E27FC236}">
                <a16:creationId xmlns:a16="http://schemas.microsoft.com/office/drawing/2014/main" id="{846BC746-E04E-4BE6-8187-4B56C5B12D99}"/>
              </a:ext>
            </a:extLst>
          </p:cNvPr>
          <p:cNvSpPr>
            <a:spLocks noGrp="1"/>
          </p:cNvSpPr>
          <p:nvPr>
            <p:ph type="pic" idx="13"/>
          </p:nvPr>
        </p:nvSpPr>
        <p:spPr>
          <a:xfrm>
            <a:off x="0" y="0"/>
            <a:ext cx="12191999"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10" name="Rechthoek 9">
            <a:extLst>
              <a:ext uri="{FF2B5EF4-FFF2-40B4-BE49-F238E27FC236}">
                <a16:creationId xmlns:a16="http://schemas.microsoft.com/office/drawing/2014/main" id="{03B72DCC-507E-4FC5-B22E-949D7F66800F}"/>
              </a:ext>
            </a:extLst>
          </p:cNvPr>
          <p:cNvSpPr/>
          <p:nvPr/>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voettekst 4">
            <a:extLst>
              <a:ext uri="{FF2B5EF4-FFF2-40B4-BE49-F238E27FC236}">
                <a16:creationId xmlns:a16="http://schemas.microsoft.com/office/drawing/2014/main" id="{6D7CF6E1-3BE8-0941-B9AC-0FC866E56B24}"/>
              </a:ext>
            </a:extLst>
          </p:cNvPr>
          <p:cNvSpPr>
            <a:spLocks noGrp="1"/>
          </p:cNvSpPr>
          <p:nvPr>
            <p:ph type="ftr" sz="quarter" idx="11"/>
          </p:nvPr>
        </p:nvSpPr>
        <p:spPr>
          <a:xfrm>
            <a:off x="379561" y="6356350"/>
            <a:ext cx="7738279" cy="365125"/>
          </a:xfrm>
          <a:prstGeom prst="rect">
            <a:avLst/>
          </a:prstGeom>
        </p:spPr>
        <p:txBody>
          <a:bodyPr/>
          <a:lstStyle>
            <a:lvl1pPr>
              <a:defRPr>
                <a:solidFill>
                  <a:schemeClr val="bg1"/>
                </a:solidFill>
              </a:defRPr>
            </a:lvl1pPr>
          </a:lstStyle>
          <a:p>
            <a:endParaRPr lang="nl-NL"/>
          </a:p>
        </p:txBody>
      </p:sp>
      <p:sp>
        <p:nvSpPr>
          <p:cNvPr id="2" name="Titel 1">
            <a:extLst>
              <a:ext uri="{FF2B5EF4-FFF2-40B4-BE49-F238E27FC236}">
                <a16:creationId xmlns:a16="http://schemas.microsoft.com/office/drawing/2014/main" id="{85946B47-56DD-9141-8438-B0956EF6F3E2}"/>
              </a:ext>
            </a:extLst>
          </p:cNvPr>
          <p:cNvSpPr>
            <a:spLocks noGrp="1"/>
          </p:cNvSpPr>
          <p:nvPr>
            <p:ph type="title"/>
          </p:nvPr>
        </p:nvSpPr>
        <p:spPr>
          <a:xfrm>
            <a:off x="379562" y="211139"/>
            <a:ext cx="10981100" cy="1129981"/>
          </a:xfrm>
        </p:spPr>
        <p:txBody>
          <a:bodyPr anchor="b">
            <a:normAutofit/>
          </a:bodyPr>
          <a:lstStyle>
            <a:lvl1pPr>
              <a:defRPr sz="4500">
                <a:solidFill>
                  <a:schemeClr val="bg1"/>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1737383C-19F6-D543-BFFD-2AE5A7CBA39E}"/>
              </a:ext>
            </a:extLst>
          </p:cNvPr>
          <p:cNvSpPr>
            <a:spLocks noGrp="1"/>
          </p:cNvSpPr>
          <p:nvPr>
            <p:ph type="body" idx="1"/>
          </p:nvPr>
        </p:nvSpPr>
        <p:spPr>
          <a:xfrm>
            <a:off x="379562" y="1677988"/>
            <a:ext cx="10967888"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73CB3A80-641A-8643-B539-55E87B58E6D2}"/>
              </a:ext>
            </a:extLst>
          </p:cNvPr>
          <p:cNvSpPr>
            <a:spLocks noGrp="1"/>
          </p:cNvSpPr>
          <p:nvPr>
            <p:ph type="sldNum" sz="quarter" idx="12"/>
          </p:nvPr>
        </p:nvSpPr>
        <p:spPr/>
        <p:txBody>
          <a:bodyPr/>
          <a:lstStyle>
            <a:lvl1pPr>
              <a:defRPr>
                <a:solidFill>
                  <a:schemeClr val="bg1"/>
                </a:solidFill>
              </a:defRPr>
            </a:lvl1pPr>
          </a:lstStyle>
          <a:p>
            <a:fld id="{4C346AB8-51AB-0148-96D7-381240846A65}" type="slidenum">
              <a:rPr lang="nl-NL" smtClean="0"/>
              <a:pPr/>
              <a:t>‹nr.›</a:t>
            </a:fld>
            <a:endParaRPr lang="nl-NL"/>
          </a:p>
        </p:txBody>
      </p:sp>
      <p:pic>
        <p:nvPicPr>
          <p:cNvPr id="8" name="Afbeelding 7">
            <a:extLst>
              <a:ext uri="{FF2B5EF4-FFF2-40B4-BE49-F238E27FC236}">
                <a16:creationId xmlns:a16="http://schemas.microsoft.com/office/drawing/2014/main" id="{AE41989B-13F1-40E9-9409-6AF4903886AC}"/>
              </a:ext>
            </a:extLst>
          </p:cNvPr>
          <p:cNvPicPr>
            <a:picLocks noChangeAspect="1"/>
          </p:cNvPicPr>
          <p:nvPr/>
        </p:nvPicPr>
        <p:blipFill>
          <a:blip r:embed="rId2"/>
          <a:stretch>
            <a:fillRect/>
          </a:stretch>
        </p:blipFill>
        <p:spPr>
          <a:xfrm>
            <a:off x="10668000" y="6114963"/>
            <a:ext cx="1219200" cy="533400"/>
          </a:xfrm>
          <a:prstGeom prst="rect">
            <a:avLst/>
          </a:prstGeom>
        </p:spPr>
      </p:pic>
      <p:sp>
        <p:nvSpPr>
          <p:cNvPr id="11" name="Rechthoek 10">
            <a:extLst>
              <a:ext uri="{FF2B5EF4-FFF2-40B4-BE49-F238E27FC236}">
                <a16:creationId xmlns:a16="http://schemas.microsoft.com/office/drawing/2014/main" id="{25BB45E5-B97A-46B3-9410-0428E06E06F4}"/>
              </a:ext>
            </a:extLst>
          </p:cNvPr>
          <p:cNvSpPr/>
          <p:nvPr userDrawn="1"/>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2" name="Afbeelding 11">
            <a:extLst>
              <a:ext uri="{FF2B5EF4-FFF2-40B4-BE49-F238E27FC236}">
                <a16:creationId xmlns:a16="http://schemas.microsoft.com/office/drawing/2014/main" id="{96BD2B5C-5042-435D-9628-2228222749A0}"/>
              </a:ext>
            </a:extLst>
          </p:cNvPr>
          <p:cNvPicPr>
            <a:picLocks noChangeAspect="1"/>
          </p:cNvPicPr>
          <p:nvPr userDrawn="1"/>
        </p:nvPicPr>
        <p:blipFill>
          <a:blip r:embed="rId2"/>
          <a:stretch>
            <a:fillRect/>
          </a:stretch>
        </p:blipFill>
        <p:spPr>
          <a:xfrm>
            <a:off x="10668000" y="6114963"/>
            <a:ext cx="1219200" cy="533400"/>
          </a:xfrm>
          <a:prstGeom prst="rect">
            <a:avLst/>
          </a:prstGeom>
        </p:spPr>
      </p:pic>
    </p:spTree>
    <p:extLst>
      <p:ext uri="{BB962C8B-B14F-4D97-AF65-F5344CB8AC3E}">
        <p14:creationId xmlns:p14="http://schemas.microsoft.com/office/powerpoint/2010/main" val="269320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1C31C39-F988-49D3-B660-042880B38B77}"/>
              </a:ext>
            </a:extLst>
          </p:cNvPr>
          <p:cNvSpPr/>
          <p:nvPr/>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voettekst 2">
            <a:extLst>
              <a:ext uri="{FF2B5EF4-FFF2-40B4-BE49-F238E27FC236}">
                <a16:creationId xmlns:a16="http://schemas.microsoft.com/office/drawing/2014/main" id="{A0BA9D0D-3492-8243-8F30-79630F5A8CD4}"/>
              </a:ext>
            </a:extLst>
          </p:cNvPr>
          <p:cNvSpPr>
            <a:spLocks noGrp="1"/>
          </p:cNvSpPr>
          <p:nvPr>
            <p:ph type="ftr" sz="quarter" idx="11"/>
          </p:nvPr>
        </p:nvSpPr>
        <p:spPr>
          <a:xfrm>
            <a:off x="379561" y="6356350"/>
            <a:ext cx="7778919" cy="365125"/>
          </a:xfrm>
          <a:prstGeom prst="rect">
            <a:avLst/>
          </a:prstGeom>
        </p:spPr>
        <p:txBody>
          <a:bodyPr/>
          <a:lstStyle/>
          <a:p>
            <a:endParaRPr lang="nl-NL"/>
          </a:p>
        </p:txBody>
      </p:sp>
      <p:sp>
        <p:nvSpPr>
          <p:cNvPr id="4" name="Tijdelijke aanduiding voor dianummer 3">
            <a:extLst>
              <a:ext uri="{FF2B5EF4-FFF2-40B4-BE49-F238E27FC236}">
                <a16:creationId xmlns:a16="http://schemas.microsoft.com/office/drawing/2014/main" id="{59E49819-9810-B643-AC14-0A5935B13FEB}"/>
              </a:ext>
            </a:extLst>
          </p:cNvPr>
          <p:cNvSpPr>
            <a:spLocks noGrp="1"/>
          </p:cNvSpPr>
          <p:nvPr>
            <p:ph type="sldNum" sz="quarter" idx="12"/>
          </p:nvPr>
        </p:nvSpPr>
        <p:spPr/>
        <p:txBody>
          <a:bodyPr/>
          <a:lstStyle/>
          <a:p>
            <a:fld id="{4C346AB8-51AB-0148-96D7-381240846A65}" type="slidenum">
              <a:rPr lang="nl-NL" smtClean="0"/>
              <a:t>‹nr.›</a:t>
            </a:fld>
            <a:endParaRPr lang="nl-NL"/>
          </a:p>
        </p:txBody>
      </p:sp>
      <p:sp>
        <p:nvSpPr>
          <p:cNvPr id="6" name="Rechthoek 5">
            <a:extLst>
              <a:ext uri="{FF2B5EF4-FFF2-40B4-BE49-F238E27FC236}">
                <a16:creationId xmlns:a16="http://schemas.microsoft.com/office/drawing/2014/main" id="{6F13FB4B-BE52-4938-ABFB-18585DF73512}"/>
              </a:ext>
            </a:extLst>
          </p:cNvPr>
          <p:cNvSpPr/>
          <p:nvPr userDrawn="1"/>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4811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met logo)">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1C31C39-F988-49D3-B660-042880B38B77}"/>
              </a:ext>
            </a:extLst>
          </p:cNvPr>
          <p:cNvSpPr/>
          <p:nvPr/>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voettekst 2">
            <a:extLst>
              <a:ext uri="{FF2B5EF4-FFF2-40B4-BE49-F238E27FC236}">
                <a16:creationId xmlns:a16="http://schemas.microsoft.com/office/drawing/2014/main" id="{A0BA9D0D-3492-8243-8F30-79630F5A8CD4}"/>
              </a:ext>
            </a:extLst>
          </p:cNvPr>
          <p:cNvSpPr>
            <a:spLocks noGrp="1"/>
          </p:cNvSpPr>
          <p:nvPr>
            <p:ph type="ftr" sz="quarter" idx="11"/>
          </p:nvPr>
        </p:nvSpPr>
        <p:spPr>
          <a:xfrm>
            <a:off x="379561" y="6356350"/>
            <a:ext cx="9160679" cy="365125"/>
          </a:xfrm>
          <a:prstGeom prst="rect">
            <a:avLst/>
          </a:prstGeom>
        </p:spPr>
        <p:txBody>
          <a:bodyPr/>
          <a:lstStyle/>
          <a:p>
            <a:endParaRPr lang="nl-NL"/>
          </a:p>
        </p:txBody>
      </p:sp>
      <p:sp>
        <p:nvSpPr>
          <p:cNvPr id="4" name="Tijdelijke aanduiding voor dianummer 3">
            <a:extLst>
              <a:ext uri="{FF2B5EF4-FFF2-40B4-BE49-F238E27FC236}">
                <a16:creationId xmlns:a16="http://schemas.microsoft.com/office/drawing/2014/main" id="{59E49819-9810-B643-AC14-0A5935B13FEB}"/>
              </a:ext>
            </a:extLst>
          </p:cNvPr>
          <p:cNvSpPr>
            <a:spLocks noGrp="1"/>
          </p:cNvSpPr>
          <p:nvPr>
            <p:ph type="sldNum" sz="quarter" idx="12"/>
          </p:nvPr>
        </p:nvSpPr>
        <p:spPr>
          <a:xfrm>
            <a:off x="9682480" y="6357536"/>
            <a:ext cx="853440" cy="365125"/>
          </a:xfrm>
        </p:spPr>
        <p:txBody>
          <a:bodyPr/>
          <a:lstStyle/>
          <a:p>
            <a:fld id="{4C346AB8-51AB-0148-96D7-381240846A65}" type="slidenum">
              <a:rPr lang="nl-NL" smtClean="0"/>
              <a:t>‹nr.›</a:t>
            </a:fld>
            <a:endParaRPr lang="nl-NL"/>
          </a:p>
        </p:txBody>
      </p:sp>
      <p:pic>
        <p:nvPicPr>
          <p:cNvPr id="6" name="Afbeelding 5">
            <a:extLst>
              <a:ext uri="{FF2B5EF4-FFF2-40B4-BE49-F238E27FC236}">
                <a16:creationId xmlns:a16="http://schemas.microsoft.com/office/drawing/2014/main" id="{3DAC66E1-5A4C-446C-A004-DD04A18BEB8D}"/>
              </a:ext>
            </a:extLst>
          </p:cNvPr>
          <p:cNvPicPr>
            <a:picLocks noChangeAspect="1"/>
          </p:cNvPicPr>
          <p:nvPr/>
        </p:nvPicPr>
        <p:blipFill>
          <a:blip r:embed="rId2"/>
          <a:stretch>
            <a:fillRect/>
          </a:stretch>
        </p:blipFill>
        <p:spPr>
          <a:xfrm>
            <a:off x="10653252" y="6143101"/>
            <a:ext cx="1233947" cy="539851"/>
          </a:xfrm>
          <a:prstGeom prst="rect">
            <a:avLst/>
          </a:prstGeom>
        </p:spPr>
      </p:pic>
      <p:sp>
        <p:nvSpPr>
          <p:cNvPr id="7" name="Rechthoek 6">
            <a:extLst>
              <a:ext uri="{FF2B5EF4-FFF2-40B4-BE49-F238E27FC236}">
                <a16:creationId xmlns:a16="http://schemas.microsoft.com/office/drawing/2014/main" id="{C7EFC2FE-55C5-4C38-AA8F-F806C3DF48EC}"/>
              </a:ext>
            </a:extLst>
          </p:cNvPr>
          <p:cNvSpPr/>
          <p:nvPr userDrawn="1"/>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489BD0AE-1BA7-4871-A9F7-BB625DCE9164}"/>
              </a:ext>
            </a:extLst>
          </p:cNvPr>
          <p:cNvPicPr>
            <a:picLocks noChangeAspect="1"/>
          </p:cNvPicPr>
          <p:nvPr userDrawn="1"/>
        </p:nvPicPr>
        <p:blipFill>
          <a:blip r:embed="rId2"/>
          <a:stretch>
            <a:fillRect/>
          </a:stretch>
        </p:blipFill>
        <p:spPr>
          <a:xfrm>
            <a:off x="10653252" y="6143101"/>
            <a:ext cx="1233947" cy="539851"/>
          </a:xfrm>
          <a:prstGeom prst="rect">
            <a:avLst/>
          </a:prstGeom>
        </p:spPr>
      </p:pic>
    </p:spTree>
    <p:extLst>
      <p:ext uri="{BB962C8B-B14F-4D97-AF65-F5344CB8AC3E}">
        <p14:creationId xmlns:p14="http://schemas.microsoft.com/office/powerpoint/2010/main" val="23221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31F5A5DC-5F01-EA46-871F-1D3AEACE57F7}"/>
              </a:ext>
            </a:extLst>
          </p:cNvPr>
          <p:cNvSpPr>
            <a:spLocks noGrp="1"/>
          </p:cNvSpPr>
          <p:nvPr>
            <p:ph type="ftr" sz="quarter" idx="11"/>
          </p:nvPr>
        </p:nvSpPr>
        <p:spPr>
          <a:xfrm>
            <a:off x="379560" y="6356350"/>
            <a:ext cx="5492920" cy="365125"/>
          </a:xfrm>
          <a:prstGeom prst="rect">
            <a:avLst/>
          </a:prstGeom>
        </p:spPr>
        <p:txBody>
          <a:bodyPr/>
          <a:lstStyle/>
          <a:p>
            <a:endParaRPr lang="nl-NL"/>
          </a:p>
        </p:txBody>
      </p:sp>
      <p:sp>
        <p:nvSpPr>
          <p:cNvPr id="2" name="Titel 1">
            <a:extLst>
              <a:ext uri="{FF2B5EF4-FFF2-40B4-BE49-F238E27FC236}">
                <a16:creationId xmlns:a16="http://schemas.microsoft.com/office/drawing/2014/main" id="{75E72DE2-4DED-FE49-BC54-26BB255AF438}"/>
              </a:ext>
            </a:extLst>
          </p:cNvPr>
          <p:cNvSpPr>
            <a:spLocks noGrp="1"/>
          </p:cNvSpPr>
          <p:nvPr>
            <p:ph type="title"/>
          </p:nvPr>
        </p:nvSpPr>
        <p:spPr>
          <a:xfrm>
            <a:off x="379562" y="264160"/>
            <a:ext cx="5492918" cy="97536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7D2F3BB-270F-FD4C-B03E-D313BC833AEC}"/>
              </a:ext>
            </a:extLst>
          </p:cNvPr>
          <p:cNvSpPr>
            <a:spLocks noGrp="1"/>
          </p:cNvSpPr>
          <p:nvPr>
            <p:ph type="pic" idx="1"/>
          </p:nvPr>
        </p:nvSpPr>
        <p:spPr>
          <a:xfrm>
            <a:off x="6081078" y="1"/>
            <a:ext cx="6110921"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490C119C-D5B7-C24F-98F1-D6B7E82762A9}"/>
              </a:ext>
            </a:extLst>
          </p:cNvPr>
          <p:cNvSpPr>
            <a:spLocks noGrp="1"/>
          </p:cNvSpPr>
          <p:nvPr>
            <p:ph type="body" sz="half" idx="2"/>
          </p:nvPr>
        </p:nvSpPr>
        <p:spPr>
          <a:xfrm>
            <a:off x="379560" y="1457864"/>
            <a:ext cx="5492919" cy="4761962"/>
          </a:xfrm>
        </p:spPr>
        <p:txBody>
          <a:bodyPr>
            <a:normAutofit/>
          </a:bodyPr>
          <a:lstStyle>
            <a:lvl1pPr marL="342900" indent="-342900">
              <a:buFont typeface="Arial" panose="020B0604020202020204" pitchFamily="34" charset="0"/>
              <a:buChar char="•"/>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Tijdelijke aanduiding voor dianummer 6">
            <a:extLst>
              <a:ext uri="{FF2B5EF4-FFF2-40B4-BE49-F238E27FC236}">
                <a16:creationId xmlns:a16="http://schemas.microsoft.com/office/drawing/2014/main" id="{17A57667-C7E8-EB41-A5C5-453D800CF146}"/>
              </a:ext>
            </a:extLst>
          </p:cNvPr>
          <p:cNvSpPr>
            <a:spLocks noGrp="1"/>
          </p:cNvSpPr>
          <p:nvPr>
            <p:ph type="sldNum" sz="quarter" idx="12"/>
          </p:nvPr>
        </p:nvSpPr>
        <p:spPr>
          <a:xfrm>
            <a:off x="6223000" y="6356350"/>
            <a:ext cx="1894840" cy="365125"/>
          </a:xfrm>
        </p:spPr>
        <p:txBody>
          <a:bodyPr/>
          <a:lstStyle/>
          <a:p>
            <a:fld id="{4C346AB8-51AB-0148-96D7-381240846A65}" type="slidenum">
              <a:rPr lang="nl-NL" smtClean="0"/>
              <a:t>‹nr.›</a:t>
            </a:fld>
            <a:endParaRPr lang="nl-NL"/>
          </a:p>
        </p:txBody>
      </p:sp>
    </p:spTree>
    <p:extLst>
      <p:ext uri="{BB962C8B-B14F-4D97-AF65-F5344CB8AC3E}">
        <p14:creationId xmlns:p14="http://schemas.microsoft.com/office/powerpoint/2010/main" val="359176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2">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B7429AE3-31C0-4ED4-ADF9-BE1834DDE50E}"/>
              </a:ext>
            </a:extLst>
          </p:cNvPr>
          <p:cNvSpPr/>
          <p:nvPr/>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jdelijke aanduiding voor voettekst 5">
            <a:extLst>
              <a:ext uri="{FF2B5EF4-FFF2-40B4-BE49-F238E27FC236}">
                <a16:creationId xmlns:a16="http://schemas.microsoft.com/office/drawing/2014/main" id="{31F5A5DC-5F01-EA46-871F-1D3AEACE57F7}"/>
              </a:ext>
            </a:extLst>
          </p:cNvPr>
          <p:cNvSpPr>
            <a:spLocks noGrp="1"/>
          </p:cNvSpPr>
          <p:nvPr>
            <p:ph type="ftr" sz="quarter" idx="11"/>
          </p:nvPr>
        </p:nvSpPr>
        <p:spPr>
          <a:xfrm>
            <a:off x="379560" y="6356350"/>
            <a:ext cx="5492920" cy="365125"/>
          </a:xfrm>
          <a:prstGeom prst="rect">
            <a:avLst/>
          </a:prstGeom>
        </p:spPr>
        <p:txBody>
          <a:bodyPr/>
          <a:lstStyle/>
          <a:p>
            <a:endParaRPr lang="nl-NL"/>
          </a:p>
        </p:txBody>
      </p:sp>
      <p:sp>
        <p:nvSpPr>
          <p:cNvPr id="2" name="Titel 1">
            <a:extLst>
              <a:ext uri="{FF2B5EF4-FFF2-40B4-BE49-F238E27FC236}">
                <a16:creationId xmlns:a16="http://schemas.microsoft.com/office/drawing/2014/main" id="{75E72DE2-4DED-FE49-BC54-26BB255AF438}"/>
              </a:ext>
            </a:extLst>
          </p:cNvPr>
          <p:cNvSpPr>
            <a:spLocks noGrp="1"/>
          </p:cNvSpPr>
          <p:nvPr>
            <p:ph type="title"/>
          </p:nvPr>
        </p:nvSpPr>
        <p:spPr>
          <a:xfrm>
            <a:off x="6404442" y="243840"/>
            <a:ext cx="5492918" cy="975360"/>
          </a:xfrm>
        </p:spPr>
        <p:txBody>
          <a:bodyPr anchor="b"/>
          <a:lstStyle>
            <a:lvl1pPr>
              <a:defRPr sz="3200"/>
            </a:lvl1pPr>
          </a:lstStyle>
          <a:p>
            <a:r>
              <a:rPr lang="nl-NL"/>
              <a:t>Klik om stijl te bewerken</a:t>
            </a:r>
          </a:p>
        </p:txBody>
      </p:sp>
      <p:sp>
        <p:nvSpPr>
          <p:cNvPr id="4" name="Tijdelijke aanduiding voor tekst 3">
            <a:extLst>
              <a:ext uri="{FF2B5EF4-FFF2-40B4-BE49-F238E27FC236}">
                <a16:creationId xmlns:a16="http://schemas.microsoft.com/office/drawing/2014/main" id="{490C119C-D5B7-C24F-98F1-D6B7E82762A9}"/>
              </a:ext>
            </a:extLst>
          </p:cNvPr>
          <p:cNvSpPr>
            <a:spLocks noGrp="1"/>
          </p:cNvSpPr>
          <p:nvPr>
            <p:ph type="body" sz="half" idx="2"/>
          </p:nvPr>
        </p:nvSpPr>
        <p:spPr>
          <a:xfrm>
            <a:off x="6404440" y="1437544"/>
            <a:ext cx="5492919" cy="4761962"/>
          </a:xfrm>
        </p:spPr>
        <p:txBody>
          <a:bodyPr>
            <a:normAutofit/>
          </a:bodyPr>
          <a:lstStyle>
            <a:lvl1pPr marL="342900" indent="-342900">
              <a:buFont typeface="Arial" panose="020B0604020202020204" pitchFamily="34" charset="0"/>
              <a:buChar char="•"/>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Tijdelijke aanduiding voor dianummer 6">
            <a:extLst>
              <a:ext uri="{FF2B5EF4-FFF2-40B4-BE49-F238E27FC236}">
                <a16:creationId xmlns:a16="http://schemas.microsoft.com/office/drawing/2014/main" id="{17A57667-C7E8-EB41-A5C5-453D800CF146}"/>
              </a:ext>
            </a:extLst>
          </p:cNvPr>
          <p:cNvSpPr>
            <a:spLocks noGrp="1"/>
          </p:cNvSpPr>
          <p:nvPr>
            <p:ph type="sldNum" sz="quarter" idx="12"/>
          </p:nvPr>
        </p:nvSpPr>
        <p:spPr>
          <a:xfrm>
            <a:off x="6223000" y="6356350"/>
            <a:ext cx="1894840" cy="365125"/>
          </a:xfrm>
        </p:spPr>
        <p:txBody>
          <a:bodyPr/>
          <a:lstStyle/>
          <a:p>
            <a:fld id="{4C346AB8-51AB-0148-96D7-381240846A65}" type="slidenum">
              <a:rPr lang="nl-NL" smtClean="0"/>
              <a:t>‹nr.›</a:t>
            </a:fld>
            <a:endParaRPr lang="nl-NL"/>
          </a:p>
        </p:txBody>
      </p:sp>
      <p:sp>
        <p:nvSpPr>
          <p:cNvPr id="3" name="Tijdelijke aanduiding voor afbeelding 2">
            <a:extLst>
              <a:ext uri="{FF2B5EF4-FFF2-40B4-BE49-F238E27FC236}">
                <a16:creationId xmlns:a16="http://schemas.microsoft.com/office/drawing/2014/main" id="{97D2F3BB-270F-FD4C-B03E-D313BC833AEC}"/>
              </a:ext>
            </a:extLst>
          </p:cNvPr>
          <p:cNvSpPr>
            <a:spLocks noGrp="1"/>
          </p:cNvSpPr>
          <p:nvPr>
            <p:ph type="pic" idx="1"/>
          </p:nvPr>
        </p:nvSpPr>
        <p:spPr>
          <a:xfrm>
            <a:off x="0" y="1"/>
            <a:ext cx="6110921"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cxnSp>
        <p:nvCxnSpPr>
          <p:cNvPr id="9" name="Rechte verbindingslijn 8">
            <a:extLst>
              <a:ext uri="{FF2B5EF4-FFF2-40B4-BE49-F238E27FC236}">
                <a16:creationId xmlns:a16="http://schemas.microsoft.com/office/drawing/2014/main" id="{3113D2ED-2B6F-48EF-8977-6E07EFFA2AF8}"/>
              </a:ext>
            </a:extLst>
          </p:cNvPr>
          <p:cNvCxnSpPr/>
          <p:nvPr/>
        </p:nvCxnSpPr>
        <p:spPr>
          <a:xfrm>
            <a:off x="6506425" y="1239521"/>
            <a:ext cx="2441275" cy="0"/>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sp>
        <p:nvSpPr>
          <p:cNvPr id="10" name="Rechthoek 9">
            <a:extLst>
              <a:ext uri="{FF2B5EF4-FFF2-40B4-BE49-F238E27FC236}">
                <a16:creationId xmlns:a16="http://schemas.microsoft.com/office/drawing/2014/main" id="{9346C9A0-64BF-4D00-A9CE-D91D7F221F1B}"/>
              </a:ext>
            </a:extLst>
          </p:cNvPr>
          <p:cNvSpPr/>
          <p:nvPr userDrawn="1"/>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1" name="Rechte verbindingslijn 10">
            <a:extLst>
              <a:ext uri="{FF2B5EF4-FFF2-40B4-BE49-F238E27FC236}">
                <a16:creationId xmlns:a16="http://schemas.microsoft.com/office/drawing/2014/main" id="{161C0722-F8CE-4397-8D81-F5223916D605}"/>
              </a:ext>
            </a:extLst>
          </p:cNvPr>
          <p:cNvCxnSpPr/>
          <p:nvPr userDrawn="1"/>
        </p:nvCxnSpPr>
        <p:spPr>
          <a:xfrm>
            <a:off x="6506425" y="1239521"/>
            <a:ext cx="2441275" cy="0"/>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15503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Afbeelding met bijschrift 1">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72D63E5-12F7-4B67-A31F-7B5836400E09}"/>
              </a:ext>
            </a:extLst>
          </p:cNvPr>
          <p:cNvPicPr>
            <a:picLocks noChangeAspect="1"/>
          </p:cNvPicPr>
          <p:nvPr/>
        </p:nvPicPr>
        <p:blipFill>
          <a:blip r:embed="rId2"/>
          <a:stretch>
            <a:fillRect/>
          </a:stretch>
        </p:blipFill>
        <p:spPr>
          <a:xfrm>
            <a:off x="0" y="0"/>
            <a:ext cx="6081078" cy="6858000"/>
          </a:xfrm>
          <a:prstGeom prst="rect">
            <a:avLst/>
          </a:prstGeom>
        </p:spPr>
      </p:pic>
      <p:sp>
        <p:nvSpPr>
          <p:cNvPr id="6" name="Tijdelijke aanduiding voor voettekst 5">
            <a:extLst>
              <a:ext uri="{FF2B5EF4-FFF2-40B4-BE49-F238E27FC236}">
                <a16:creationId xmlns:a16="http://schemas.microsoft.com/office/drawing/2014/main" id="{31F5A5DC-5F01-EA46-871F-1D3AEACE57F7}"/>
              </a:ext>
            </a:extLst>
          </p:cNvPr>
          <p:cNvSpPr>
            <a:spLocks noGrp="1"/>
          </p:cNvSpPr>
          <p:nvPr>
            <p:ph type="ftr" sz="quarter" idx="11"/>
          </p:nvPr>
        </p:nvSpPr>
        <p:spPr>
          <a:xfrm>
            <a:off x="379560" y="6356350"/>
            <a:ext cx="5492920" cy="365125"/>
          </a:xfrm>
          <a:prstGeom prst="rect">
            <a:avLst/>
          </a:prstGeom>
        </p:spPr>
        <p:txBody>
          <a:bodyPr/>
          <a:lstStyle/>
          <a:p>
            <a:endParaRPr lang="nl-NL"/>
          </a:p>
        </p:txBody>
      </p:sp>
      <p:sp>
        <p:nvSpPr>
          <p:cNvPr id="2" name="Titel 1">
            <a:extLst>
              <a:ext uri="{FF2B5EF4-FFF2-40B4-BE49-F238E27FC236}">
                <a16:creationId xmlns:a16="http://schemas.microsoft.com/office/drawing/2014/main" id="{75E72DE2-4DED-FE49-BC54-26BB255AF438}"/>
              </a:ext>
            </a:extLst>
          </p:cNvPr>
          <p:cNvSpPr>
            <a:spLocks noGrp="1"/>
          </p:cNvSpPr>
          <p:nvPr>
            <p:ph type="title"/>
          </p:nvPr>
        </p:nvSpPr>
        <p:spPr>
          <a:xfrm>
            <a:off x="379562" y="264160"/>
            <a:ext cx="5492918" cy="975360"/>
          </a:xfrm>
        </p:spPr>
        <p:txBody>
          <a:bodyPr anchor="b"/>
          <a:lstStyle>
            <a:lvl1pPr>
              <a:defRPr sz="3200">
                <a:solidFill>
                  <a:srgbClr val="ED8713"/>
                </a:solidFill>
              </a:defRPr>
            </a:lvl1pPr>
          </a:lstStyle>
          <a:p>
            <a:r>
              <a:rPr lang="nl-NL"/>
              <a:t>Klik om stijl te bewerken</a:t>
            </a:r>
          </a:p>
        </p:txBody>
      </p:sp>
      <p:sp>
        <p:nvSpPr>
          <p:cNvPr id="3" name="Tijdelijke aanduiding voor afbeelding 2">
            <a:extLst>
              <a:ext uri="{FF2B5EF4-FFF2-40B4-BE49-F238E27FC236}">
                <a16:creationId xmlns:a16="http://schemas.microsoft.com/office/drawing/2014/main" id="{97D2F3BB-270F-FD4C-B03E-D313BC833AEC}"/>
              </a:ext>
            </a:extLst>
          </p:cNvPr>
          <p:cNvSpPr>
            <a:spLocks noGrp="1"/>
          </p:cNvSpPr>
          <p:nvPr>
            <p:ph type="pic" idx="1"/>
          </p:nvPr>
        </p:nvSpPr>
        <p:spPr>
          <a:xfrm>
            <a:off x="6081078" y="0"/>
            <a:ext cx="6110921"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490C119C-D5B7-C24F-98F1-D6B7E82762A9}"/>
              </a:ext>
            </a:extLst>
          </p:cNvPr>
          <p:cNvSpPr>
            <a:spLocks noGrp="1"/>
          </p:cNvSpPr>
          <p:nvPr>
            <p:ph type="body" sz="half" idx="2"/>
          </p:nvPr>
        </p:nvSpPr>
        <p:spPr>
          <a:xfrm>
            <a:off x="379560" y="1457864"/>
            <a:ext cx="5492919" cy="4761962"/>
          </a:xfrm>
        </p:spPr>
        <p:txBody>
          <a:bodyPr>
            <a:normAutofit/>
          </a:bodyPr>
          <a:lstStyle>
            <a:lvl1pPr marL="342900" indent="-342900">
              <a:buFont typeface="Arial" panose="020B0604020202020204" pitchFamily="34" charset="0"/>
              <a:buChar char="•"/>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Tijdelijke aanduiding voor dianummer 6">
            <a:extLst>
              <a:ext uri="{FF2B5EF4-FFF2-40B4-BE49-F238E27FC236}">
                <a16:creationId xmlns:a16="http://schemas.microsoft.com/office/drawing/2014/main" id="{17A57667-C7E8-EB41-A5C5-453D800CF146}"/>
              </a:ext>
            </a:extLst>
          </p:cNvPr>
          <p:cNvSpPr>
            <a:spLocks noGrp="1"/>
          </p:cNvSpPr>
          <p:nvPr>
            <p:ph type="sldNum" sz="quarter" idx="12"/>
          </p:nvPr>
        </p:nvSpPr>
        <p:spPr>
          <a:xfrm>
            <a:off x="6223000" y="6356350"/>
            <a:ext cx="1894840" cy="365125"/>
          </a:xfrm>
        </p:spPr>
        <p:txBody>
          <a:bodyPr/>
          <a:lstStyle/>
          <a:p>
            <a:fld id="{4C346AB8-51AB-0148-96D7-381240846A65}" type="slidenum">
              <a:rPr lang="nl-NL" smtClean="0"/>
              <a:t>‹nr.›</a:t>
            </a:fld>
            <a:endParaRPr lang="nl-NL"/>
          </a:p>
        </p:txBody>
      </p:sp>
    </p:spTree>
    <p:extLst>
      <p:ext uri="{BB962C8B-B14F-4D97-AF65-F5344CB8AC3E}">
        <p14:creationId xmlns:p14="http://schemas.microsoft.com/office/powerpoint/2010/main" val="282510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1_Afbeelding met bijschrift 1">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7583C166-B152-4F05-85E5-E902AE354884}"/>
              </a:ext>
            </a:extLst>
          </p:cNvPr>
          <p:cNvSpPr/>
          <p:nvPr/>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972D63E5-12F7-4B67-A31F-7B5836400E09}"/>
              </a:ext>
            </a:extLst>
          </p:cNvPr>
          <p:cNvPicPr>
            <a:picLocks noChangeAspect="1"/>
          </p:cNvPicPr>
          <p:nvPr/>
        </p:nvPicPr>
        <p:blipFill>
          <a:blip r:embed="rId2"/>
          <a:stretch>
            <a:fillRect/>
          </a:stretch>
        </p:blipFill>
        <p:spPr>
          <a:xfrm>
            <a:off x="6096000" y="1"/>
            <a:ext cx="6081078" cy="6858000"/>
          </a:xfrm>
          <a:prstGeom prst="rect">
            <a:avLst/>
          </a:prstGeom>
        </p:spPr>
      </p:pic>
      <p:sp>
        <p:nvSpPr>
          <p:cNvPr id="6" name="Tijdelijke aanduiding voor voettekst 5">
            <a:extLst>
              <a:ext uri="{FF2B5EF4-FFF2-40B4-BE49-F238E27FC236}">
                <a16:creationId xmlns:a16="http://schemas.microsoft.com/office/drawing/2014/main" id="{31F5A5DC-5F01-EA46-871F-1D3AEACE57F7}"/>
              </a:ext>
            </a:extLst>
          </p:cNvPr>
          <p:cNvSpPr>
            <a:spLocks noGrp="1"/>
          </p:cNvSpPr>
          <p:nvPr>
            <p:ph type="ftr" sz="quarter" idx="11"/>
          </p:nvPr>
        </p:nvSpPr>
        <p:spPr>
          <a:xfrm>
            <a:off x="379560" y="6356350"/>
            <a:ext cx="5492920" cy="365125"/>
          </a:xfrm>
          <a:prstGeom prst="rect">
            <a:avLst/>
          </a:prstGeom>
        </p:spPr>
        <p:txBody>
          <a:bodyPr/>
          <a:lstStyle/>
          <a:p>
            <a:endParaRPr lang="nl-NL"/>
          </a:p>
        </p:txBody>
      </p:sp>
      <p:sp>
        <p:nvSpPr>
          <p:cNvPr id="2" name="Titel 1">
            <a:extLst>
              <a:ext uri="{FF2B5EF4-FFF2-40B4-BE49-F238E27FC236}">
                <a16:creationId xmlns:a16="http://schemas.microsoft.com/office/drawing/2014/main" id="{75E72DE2-4DED-FE49-BC54-26BB255AF438}"/>
              </a:ext>
            </a:extLst>
          </p:cNvPr>
          <p:cNvSpPr>
            <a:spLocks noGrp="1"/>
          </p:cNvSpPr>
          <p:nvPr>
            <p:ph type="title"/>
          </p:nvPr>
        </p:nvSpPr>
        <p:spPr>
          <a:xfrm>
            <a:off x="6475562" y="264161"/>
            <a:ext cx="5492918" cy="975360"/>
          </a:xfrm>
        </p:spPr>
        <p:txBody>
          <a:bodyPr anchor="b"/>
          <a:lstStyle>
            <a:lvl1pPr>
              <a:defRPr sz="3200">
                <a:solidFill>
                  <a:srgbClr val="ED8713"/>
                </a:solidFill>
              </a:defRPr>
            </a:lvl1pPr>
          </a:lstStyle>
          <a:p>
            <a:r>
              <a:rPr lang="nl-NL"/>
              <a:t>Klik om stijl te bewerken</a:t>
            </a:r>
          </a:p>
        </p:txBody>
      </p:sp>
      <p:sp>
        <p:nvSpPr>
          <p:cNvPr id="4" name="Tijdelijke aanduiding voor tekst 3">
            <a:extLst>
              <a:ext uri="{FF2B5EF4-FFF2-40B4-BE49-F238E27FC236}">
                <a16:creationId xmlns:a16="http://schemas.microsoft.com/office/drawing/2014/main" id="{490C119C-D5B7-C24F-98F1-D6B7E82762A9}"/>
              </a:ext>
            </a:extLst>
          </p:cNvPr>
          <p:cNvSpPr>
            <a:spLocks noGrp="1"/>
          </p:cNvSpPr>
          <p:nvPr>
            <p:ph type="body" sz="half" idx="2"/>
          </p:nvPr>
        </p:nvSpPr>
        <p:spPr>
          <a:xfrm>
            <a:off x="6475560" y="1457865"/>
            <a:ext cx="5492919" cy="4761962"/>
          </a:xfrm>
        </p:spPr>
        <p:txBody>
          <a:bodyPr>
            <a:normAutofit/>
          </a:bodyPr>
          <a:lstStyle>
            <a:lvl1pPr marL="342900" indent="-342900">
              <a:buFont typeface="Arial" panose="020B0604020202020204" pitchFamily="34" charset="0"/>
              <a:buChar char="•"/>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Tijdelijke aanduiding voor dianummer 6">
            <a:extLst>
              <a:ext uri="{FF2B5EF4-FFF2-40B4-BE49-F238E27FC236}">
                <a16:creationId xmlns:a16="http://schemas.microsoft.com/office/drawing/2014/main" id="{17A57667-C7E8-EB41-A5C5-453D800CF146}"/>
              </a:ext>
            </a:extLst>
          </p:cNvPr>
          <p:cNvSpPr>
            <a:spLocks noGrp="1"/>
          </p:cNvSpPr>
          <p:nvPr>
            <p:ph type="sldNum" sz="quarter" idx="12"/>
          </p:nvPr>
        </p:nvSpPr>
        <p:spPr>
          <a:xfrm>
            <a:off x="6223000" y="6356350"/>
            <a:ext cx="1894840" cy="365125"/>
          </a:xfrm>
        </p:spPr>
        <p:txBody>
          <a:bodyPr/>
          <a:lstStyle/>
          <a:p>
            <a:fld id="{4C346AB8-51AB-0148-96D7-381240846A65}" type="slidenum">
              <a:rPr lang="nl-NL" smtClean="0"/>
              <a:t>‹nr.›</a:t>
            </a:fld>
            <a:endParaRPr lang="nl-NL"/>
          </a:p>
        </p:txBody>
      </p:sp>
      <p:sp>
        <p:nvSpPr>
          <p:cNvPr id="3" name="Tijdelijke aanduiding voor afbeelding 2">
            <a:extLst>
              <a:ext uri="{FF2B5EF4-FFF2-40B4-BE49-F238E27FC236}">
                <a16:creationId xmlns:a16="http://schemas.microsoft.com/office/drawing/2014/main" id="{97D2F3BB-270F-FD4C-B03E-D313BC833AEC}"/>
              </a:ext>
            </a:extLst>
          </p:cNvPr>
          <p:cNvSpPr>
            <a:spLocks noGrp="1"/>
          </p:cNvSpPr>
          <p:nvPr>
            <p:ph type="pic" idx="1"/>
          </p:nvPr>
        </p:nvSpPr>
        <p:spPr>
          <a:xfrm>
            <a:off x="0" y="0"/>
            <a:ext cx="6110921"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10" name="Rechthoek 9">
            <a:extLst>
              <a:ext uri="{FF2B5EF4-FFF2-40B4-BE49-F238E27FC236}">
                <a16:creationId xmlns:a16="http://schemas.microsoft.com/office/drawing/2014/main" id="{8A0FA076-083D-488E-8001-B6234CDE9B71}"/>
              </a:ext>
            </a:extLst>
          </p:cNvPr>
          <p:cNvSpPr/>
          <p:nvPr userDrawn="1"/>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0092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5B3B8CDD-2813-C04A-BFEF-073979D30032}"/>
              </a:ext>
            </a:extLst>
          </p:cNvPr>
          <p:cNvSpPr>
            <a:spLocks noGrp="1"/>
          </p:cNvSpPr>
          <p:nvPr>
            <p:ph type="ftr" sz="quarter" idx="11"/>
          </p:nvPr>
        </p:nvSpPr>
        <p:spPr>
          <a:xfrm>
            <a:off x="379561" y="6356350"/>
            <a:ext cx="9414433" cy="365125"/>
          </a:xfrm>
          <a:prstGeom prst="rect">
            <a:avLst/>
          </a:prstGeom>
        </p:spPr>
        <p:txBody>
          <a:bodyPr/>
          <a:lstStyle/>
          <a:p>
            <a:endParaRPr lang="nl-NL"/>
          </a:p>
        </p:txBody>
      </p:sp>
      <p:sp>
        <p:nvSpPr>
          <p:cNvPr id="2" name="Titel 1">
            <a:extLst>
              <a:ext uri="{FF2B5EF4-FFF2-40B4-BE49-F238E27FC236}">
                <a16:creationId xmlns:a16="http://schemas.microsoft.com/office/drawing/2014/main" id="{B365C1BA-EBF7-4549-89E3-8354BA5E73A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4136B4F-6C7E-B449-BC0A-5C60320E0DC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4A54D6CF-E5FE-BF4C-83E6-65E87392081E}"/>
              </a:ext>
            </a:extLst>
          </p:cNvPr>
          <p:cNvSpPr>
            <a:spLocks noGrp="1"/>
          </p:cNvSpPr>
          <p:nvPr>
            <p:ph type="sldNum" sz="quarter" idx="12"/>
          </p:nvPr>
        </p:nvSpPr>
        <p:spPr/>
        <p:txBody>
          <a:bodyPr/>
          <a:lstStyle/>
          <a:p>
            <a:fld id="{4C346AB8-51AB-0148-96D7-381240846A65}" type="slidenum">
              <a:rPr lang="nl-NL" smtClean="0"/>
              <a:t>‹nr.›</a:t>
            </a:fld>
            <a:endParaRPr lang="nl-NL"/>
          </a:p>
        </p:txBody>
      </p:sp>
    </p:spTree>
    <p:extLst>
      <p:ext uri="{BB962C8B-B14F-4D97-AF65-F5344CB8AC3E}">
        <p14:creationId xmlns:p14="http://schemas.microsoft.com/office/powerpoint/2010/main" val="331738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EB772F25-C423-4966-AB6D-7E1C613ECEB1}"/>
              </a:ext>
            </a:extLst>
          </p:cNvPr>
          <p:cNvSpPr/>
          <p:nvPr/>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voettekst 4">
            <a:extLst>
              <a:ext uri="{FF2B5EF4-FFF2-40B4-BE49-F238E27FC236}">
                <a16:creationId xmlns:a16="http://schemas.microsoft.com/office/drawing/2014/main" id="{B9A0D429-7E29-E74D-813D-BE455F1EAA0A}"/>
              </a:ext>
            </a:extLst>
          </p:cNvPr>
          <p:cNvSpPr>
            <a:spLocks noGrp="1"/>
          </p:cNvSpPr>
          <p:nvPr>
            <p:ph type="ftr" sz="quarter" idx="11"/>
          </p:nvPr>
        </p:nvSpPr>
        <p:spPr>
          <a:xfrm>
            <a:off x="379561" y="6356350"/>
            <a:ext cx="9414433" cy="365125"/>
          </a:xfrm>
          <a:prstGeom prst="rect">
            <a:avLst/>
          </a:prstGeom>
        </p:spPr>
        <p:txBody>
          <a:bodyPr/>
          <a:lstStyle/>
          <a:p>
            <a:endParaRPr lang="nl-NL"/>
          </a:p>
        </p:txBody>
      </p:sp>
      <p:sp>
        <p:nvSpPr>
          <p:cNvPr id="2" name="Verticale titel 1">
            <a:extLst>
              <a:ext uri="{FF2B5EF4-FFF2-40B4-BE49-F238E27FC236}">
                <a16:creationId xmlns:a16="http://schemas.microsoft.com/office/drawing/2014/main" id="{9953F235-31D1-8D4D-BA8A-C7253408C2C0}"/>
              </a:ext>
            </a:extLst>
          </p:cNvPr>
          <p:cNvSpPr>
            <a:spLocks noGrp="1"/>
          </p:cNvSpPr>
          <p:nvPr>
            <p:ph type="title" orient="vert"/>
          </p:nvPr>
        </p:nvSpPr>
        <p:spPr>
          <a:xfrm>
            <a:off x="9885680" y="365125"/>
            <a:ext cx="146812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3BF88DD9-C6C8-BB41-914C-30272B674711}"/>
              </a:ext>
            </a:extLst>
          </p:cNvPr>
          <p:cNvSpPr>
            <a:spLocks noGrp="1"/>
          </p:cNvSpPr>
          <p:nvPr>
            <p:ph type="body" orient="vert" idx="1"/>
          </p:nvPr>
        </p:nvSpPr>
        <p:spPr>
          <a:xfrm>
            <a:off x="379562" y="365125"/>
            <a:ext cx="9353718"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810F6D6D-AC06-3B4B-809E-BBD307A60644}"/>
              </a:ext>
            </a:extLst>
          </p:cNvPr>
          <p:cNvSpPr>
            <a:spLocks noGrp="1"/>
          </p:cNvSpPr>
          <p:nvPr>
            <p:ph type="sldNum" sz="quarter" idx="12"/>
          </p:nvPr>
        </p:nvSpPr>
        <p:spPr/>
        <p:txBody>
          <a:bodyPr/>
          <a:lstStyle/>
          <a:p>
            <a:fld id="{4C346AB8-51AB-0148-96D7-381240846A65}" type="slidenum">
              <a:rPr lang="nl-NL" smtClean="0"/>
              <a:t>‹nr.›</a:t>
            </a:fld>
            <a:endParaRPr lang="nl-NL"/>
          </a:p>
        </p:txBody>
      </p:sp>
      <p:sp>
        <p:nvSpPr>
          <p:cNvPr id="7" name="Rechthoek 6">
            <a:extLst>
              <a:ext uri="{FF2B5EF4-FFF2-40B4-BE49-F238E27FC236}">
                <a16:creationId xmlns:a16="http://schemas.microsoft.com/office/drawing/2014/main" id="{6C9C512A-233D-4E38-A0D9-A9CC14D36499}"/>
              </a:ext>
            </a:extLst>
          </p:cNvPr>
          <p:cNvSpPr/>
          <p:nvPr userDrawn="1"/>
        </p:nvSpPr>
        <p:spPr>
          <a:xfrm>
            <a:off x="457200" y="1026159"/>
            <a:ext cx="287528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49460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Eind slide">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36718F2-EFE6-904D-8836-78C5F2CCEAC6}"/>
              </a:ext>
            </a:extLst>
          </p:cNvPr>
          <p:cNvSpPr>
            <a:spLocks noGrp="1"/>
          </p:cNvSpPr>
          <p:nvPr>
            <p:ph type="dt" sz="half" idx="10"/>
          </p:nvPr>
        </p:nvSpPr>
        <p:spPr>
          <a:xfrm>
            <a:off x="838200" y="6356350"/>
            <a:ext cx="2743200" cy="365125"/>
          </a:xfrm>
          <a:prstGeom prst="rect">
            <a:avLst/>
          </a:prstGeom>
        </p:spPr>
        <p:txBody>
          <a:bodyPr/>
          <a:lstStyle/>
          <a:p>
            <a:fld id="{83E2CA38-2E02-4342-A26C-687B4DF87211}" type="datetimeFigureOut">
              <a:rPr lang="nl-NL" smtClean="0"/>
              <a:t>12-11-2021</a:t>
            </a:fld>
            <a:endParaRPr lang="nl-NL"/>
          </a:p>
        </p:txBody>
      </p:sp>
      <p:sp>
        <p:nvSpPr>
          <p:cNvPr id="3" name="Tijdelijke aanduiding voor voettekst 2">
            <a:extLst>
              <a:ext uri="{FF2B5EF4-FFF2-40B4-BE49-F238E27FC236}">
                <a16:creationId xmlns:a16="http://schemas.microsoft.com/office/drawing/2014/main" id="{A0BA9D0D-3492-8243-8F30-79630F5A8CD4}"/>
              </a:ext>
            </a:extLst>
          </p:cNvPr>
          <p:cNvSpPr>
            <a:spLocks noGrp="1"/>
          </p:cNvSpPr>
          <p:nvPr>
            <p:ph type="ftr" sz="quarter" idx="11"/>
          </p:nvPr>
        </p:nvSpPr>
        <p:spPr>
          <a:xfrm>
            <a:off x="379561" y="6356350"/>
            <a:ext cx="9414433" cy="365125"/>
          </a:xfrm>
          <a:prstGeom prst="rect">
            <a:avLst/>
          </a:prstGeom>
        </p:spPr>
        <p:txBody>
          <a:bodyPr/>
          <a:lstStyle/>
          <a:p>
            <a:endParaRPr lang="nl-NL"/>
          </a:p>
        </p:txBody>
      </p:sp>
      <p:sp>
        <p:nvSpPr>
          <p:cNvPr id="4" name="Tijdelijke aanduiding voor dianummer 3">
            <a:extLst>
              <a:ext uri="{FF2B5EF4-FFF2-40B4-BE49-F238E27FC236}">
                <a16:creationId xmlns:a16="http://schemas.microsoft.com/office/drawing/2014/main" id="{59E49819-9810-B643-AC14-0A5935B13FEB}"/>
              </a:ext>
            </a:extLst>
          </p:cNvPr>
          <p:cNvSpPr>
            <a:spLocks noGrp="1"/>
          </p:cNvSpPr>
          <p:nvPr>
            <p:ph type="sldNum" sz="quarter" idx="12"/>
          </p:nvPr>
        </p:nvSpPr>
        <p:spPr/>
        <p:txBody>
          <a:bodyPr/>
          <a:lstStyle/>
          <a:p>
            <a:fld id="{4C346AB8-51AB-0148-96D7-381240846A65}" type="slidenum">
              <a:rPr lang="nl-NL" smtClean="0"/>
              <a:t>‹nr.›</a:t>
            </a:fld>
            <a:endParaRPr lang="nl-NL"/>
          </a:p>
        </p:txBody>
      </p:sp>
      <p:pic>
        <p:nvPicPr>
          <p:cNvPr id="5" name="Afbeelding 4">
            <a:extLst>
              <a:ext uri="{FF2B5EF4-FFF2-40B4-BE49-F238E27FC236}">
                <a16:creationId xmlns:a16="http://schemas.microsoft.com/office/drawing/2014/main" id="{6AEEAB31-08C3-4342-9059-9D524F49DCE2}"/>
              </a:ext>
            </a:extLst>
          </p:cNvPr>
          <p:cNvPicPr>
            <a:picLocks noChangeAspect="1"/>
          </p:cNvPicPr>
          <p:nvPr/>
        </p:nvPicPr>
        <p:blipFill>
          <a:blip r:embed="rId2"/>
          <a:stretch>
            <a:fillRect/>
          </a:stretch>
        </p:blipFill>
        <p:spPr>
          <a:xfrm>
            <a:off x="0" y="0"/>
            <a:ext cx="12192000" cy="6858000"/>
          </a:xfrm>
          <a:prstGeom prst="rect">
            <a:avLst/>
          </a:prstGeom>
        </p:spPr>
      </p:pic>
      <p:pic>
        <p:nvPicPr>
          <p:cNvPr id="6" name="Afbeelding 5">
            <a:extLst>
              <a:ext uri="{FF2B5EF4-FFF2-40B4-BE49-F238E27FC236}">
                <a16:creationId xmlns:a16="http://schemas.microsoft.com/office/drawing/2014/main" id="{9902AA88-0DE4-485D-BE72-15B68AE7DC6B}"/>
              </a:ext>
            </a:extLst>
          </p:cNvPr>
          <p:cNvPicPr>
            <a:picLocks noChangeAspect="1"/>
          </p:cNvPicPr>
          <p:nvPr/>
        </p:nvPicPr>
        <p:blipFill>
          <a:blip r:embed="rId3"/>
          <a:stretch>
            <a:fillRect/>
          </a:stretch>
        </p:blipFill>
        <p:spPr>
          <a:xfrm>
            <a:off x="4960676" y="2932296"/>
            <a:ext cx="2270647" cy="993408"/>
          </a:xfrm>
          <a:prstGeom prst="rect">
            <a:avLst/>
          </a:prstGeom>
        </p:spPr>
      </p:pic>
      <p:pic>
        <p:nvPicPr>
          <p:cNvPr id="7" name="Afbeelding 6">
            <a:extLst>
              <a:ext uri="{FF2B5EF4-FFF2-40B4-BE49-F238E27FC236}">
                <a16:creationId xmlns:a16="http://schemas.microsoft.com/office/drawing/2014/main" id="{0835149E-0C95-48CA-BA00-68EA5EFCFDD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Afbeelding 7">
            <a:extLst>
              <a:ext uri="{FF2B5EF4-FFF2-40B4-BE49-F238E27FC236}">
                <a16:creationId xmlns:a16="http://schemas.microsoft.com/office/drawing/2014/main" id="{E626FDAB-9B07-46B4-83E2-EF7AB188C937}"/>
              </a:ext>
            </a:extLst>
          </p:cNvPr>
          <p:cNvPicPr>
            <a:picLocks noChangeAspect="1"/>
          </p:cNvPicPr>
          <p:nvPr userDrawn="1"/>
        </p:nvPicPr>
        <p:blipFill>
          <a:blip r:embed="rId3"/>
          <a:stretch>
            <a:fillRect/>
          </a:stretch>
        </p:blipFill>
        <p:spPr>
          <a:xfrm>
            <a:off x="4960676" y="2932296"/>
            <a:ext cx="2270647" cy="993408"/>
          </a:xfrm>
          <a:prstGeom prst="rect">
            <a:avLst/>
          </a:prstGeom>
        </p:spPr>
      </p:pic>
    </p:spTree>
    <p:extLst>
      <p:ext uri="{BB962C8B-B14F-4D97-AF65-F5344CB8AC3E}">
        <p14:creationId xmlns:p14="http://schemas.microsoft.com/office/powerpoint/2010/main" val="419362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F8FCB16B-686E-4773-A273-1E881A4E8BFB}"/>
              </a:ext>
            </a:extLst>
          </p:cNvPr>
          <p:cNvSpPr/>
          <p:nvPr userDrawn="1"/>
        </p:nvSpPr>
        <p:spPr>
          <a:xfrm>
            <a:off x="0" y="1311965"/>
            <a:ext cx="12192000" cy="5546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376680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0841D63-473A-E54D-B3E6-BE026C165A4D}"/>
              </a:ext>
            </a:extLst>
          </p:cNvPr>
          <p:cNvSpPr>
            <a:spLocks noGrp="1"/>
          </p:cNvSpPr>
          <p:nvPr>
            <p:ph type="title"/>
          </p:nvPr>
        </p:nvSpPr>
        <p:spPr>
          <a:xfrm>
            <a:off x="379561" y="274321"/>
            <a:ext cx="11432875" cy="965200"/>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016895-8D53-8A49-ADF0-ECE2846C06C8}"/>
              </a:ext>
            </a:extLst>
          </p:cNvPr>
          <p:cNvSpPr>
            <a:spLocks noGrp="1"/>
          </p:cNvSpPr>
          <p:nvPr>
            <p:ph type="body" idx="1"/>
          </p:nvPr>
        </p:nvSpPr>
        <p:spPr>
          <a:xfrm>
            <a:off x="379562" y="1381760"/>
            <a:ext cx="11432876" cy="4889644"/>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DCEB5F58-60B6-B842-8AAA-E2D32BDE128F}"/>
              </a:ext>
            </a:extLst>
          </p:cNvPr>
          <p:cNvSpPr>
            <a:spLocks noGrp="1"/>
          </p:cNvSpPr>
          <p:nvPr>
            <p:ph type="sldNum" sz="quarter" idx="4"/>
          </p:nvPr>
        </p:nvSpPr>
        <p:spPr>
          <a:xfrm>
            <a:off x="8291998" y="6356350"/>
            <a:ext cx="1894840" cy="365125"/>
          </a:xfrm>
          <a:prstGeom prst="rect">
            <a:avLst/>
          </a:prstGeom>
        </p:spPr>
        <p:txBody>
          <a:bodyPr vert="horz" lIns="91440" tIns="45720" rIns="91440" bIns="45720" rtlCol="0" anchor="ctr"/>
          <a:lstStyle>
            <a:lvl1pPr algn="r">
              <a:defRPr sz="1200">
                <a:solidFill>
                  <a:srgbClr val="808080"/>
                </a:solidFill>
                <a:latin typeface="Arial" panose="020B0604020202020204" pitchFamily="34" charset="0"/>
                <a:ea typeface="Tahoma" panose="020B0604030504040204" pitchFamily="34" charset="0"/>
                <a:cs typeface="Arial" panose="020B0604020202020204" pitchFamily="34" charset="0"/>
              </a:defRPr>
            </a:lvl1pPr>
          </a:lstStyle>
          <a:p>
            <a:fld id="{4C346AB8-51AB-0148-96D7-381240846A65}" type="slidenum">
              <a:rPr lang="nl-NL" smtClean="0"/>
              <a:pPr/>
              <a:t>‹nr.›</a:t>
            </a:fld>
            <a:endParaRPr lang="nl-NL"/>
          </a:p>
        </p:txBody>
      </p:sp>
      <p:cxnSp>
        <p:nvCxnSpPr>
          <p:cNvPr id="8" name="Rechte verbindingslijn 7">
            <a:extLst>
              <a:ext uri="{FF2B5EF4-FFF2-40B4-BE49-F238E27FC236}">
                <a16:creationId xmlns:a16="http://schemas.microsoft.com/office/drawing/2014/main" id="{0DC0AF4F-31D5-44C8-8FA6-B33F2761B26F}"/>
              </a:ext>
            </a:extLst>
          </p:cNvPr>
          <p:cNvCxnSpPr/>
          <p:nvPr/>
        </p:nvCxnSpPr>
        <p:spPr>
          <a:xfrm>
            <a:off x="491705" y="1239521"/>
            <a:ext cx="2441275" cy="0"/>
          </a:xfrm>
          <a:prstGeom prst="line">
            <a:avLst/>
          </a:prstGeom>
          <a:ln>
            <a:solidFill>
              <a:srgbClr val="ED8713"/>
            </a:solidFill>
          </a:ln>
        </p:spPr>
        <p:style>
          <a:lnRef idx="3">
            <a:schemeClr val="accent4"/>
          </a:lnRef>
          <a:fillRef idx="0">
            <a:schemeClr val="accent4"/>
          </a:fillRef>
          <a:effectRef idx="2">
            <a:schemeClr val="accent4"/>
          </a:effectRef>
          <a:fontRef idx="minor">
            <a:schemeClr val="tx1"/>
          </a:fontRef>
        </p:style>
      </p:cxnSp>
      <p:sp>
        <p:nvSpPr>
          <p:cNvPr id="9" name="Tijdelijke aanduiding voor voettekst 4">
            <a:extLst>
              <a:ext uri="{FF2B5EF4-FFF2-40B4-BE49-F238E27FC236}">
                <a16:creationId xmlns:a16="http://schemas.microsoft.com/office/drawing/2014/main" id="{058F53E1-BE8F-4C13-9349-0010441A55E6}"/>
              </a:ext>
            </a:extLst>
          </p:cNvPr>
          <p:cNvSpPr>
            <a:spLocks noGrp="1"/>
          </p:cNvSpPr>
          <p:nvPr>
            <p:ph type="ftr" sz="quarter" idx="3"/>
          </p:nvPr>
        </p:nvSpPr>
        <p:spPr>
          <a:xfrm>
            <a:off x="362309" y="6356350"/>
            <a:ext cx="7791091" cy="365125"/>
          </a:xfrm>
          <a:prstGeom prst="rect">
            <a:avLst/>
          </a:prstGeom>
        </p:spPr>
        <p:txBody>
          <a:bodyPr anchor="ctr"/>
          <a:lstStyle>
            <a:lvl1pPr>
              <a:defRPr sz="1200">
                <a:solidFill>
                  <a:srgbClr val="808080"/>
                </a:solidFill>
                <a:latin typeface="Arial" panose="020B0604020202020204" pitchFamily="34" charset="0"/>
                <a:cs typeface="Arial" panose="020B0604020202020204" pitchFamily="34" charset="0"/>
              </a:defRPr>
            </a:lvl1pPr>
          </a:lstStyle>
          <a:p>
            <a:endParaRPr lang="nl-NL"/>
          </a:p>
        </p:txBody>
      </p:sp>
      <p:sp>
        <p:nvSpPr>
          <p:cNvPr id="10" name="Rechthoek 9">
            <a:extLst>
              <a:ext uri="{FF2B5EF4-FFF2-40B4-BE49-F238E27FC236}">
                <a16:creationId xmlns:a16="http://schemas.microsoft.com/office/drawing/2014/main" id="{9FB3D88E-5B39-4A76-9F57-CB495311E2A8}"/>
              </a:ext>
            </a:extLst>
          </p:cNvPr>
          <p:cNvSpPr/>
          <p:nvPr/>
        </p:nvSpPr>
        <p:spPr>
          <a:xfrm>
            <a:off x="12517119" y="1335580"/>
            <a:ext cx="2118159" cy="698692"/>
          </a:xfrm>
          <a:prstGeom prst="rect">
            <a:avLst/>
          </a:prstGeom>
          <a:solidFill>
            <a:srgbClr val="1438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SLTN Donker Blauw: </a:t>
            </a:r>
          </a:p>
          <a:p>
            <a:r>
              <a:rPr lang="nl-NL" sz="1600"/>
              <a:t>R20, G56, B85</a:t>
            </a:r>
          </a:p>
        </p:txBody>
      </p:sp>
      <p:sp>
        <p:nvSpPr>
          <p:cNvPr id="11" name="Rechthoek 10">
            <a:extLst>
              <a:ext uri="{FF2B5EF4-FFF2-40B4-BE49-F238E27FC236}">
                <a16:creationId xmlns:a16="http://schemas.microsoft.com/office/drawing/2014/main" id="{8CA190EA-CEF7-4121-9067-3A2845950D37}"/>
              </a:ext>
            </a:extLst>
          </p:cNvPr>
          <p:cNvSpPr/>
          <p:nvPr/>
        </p:nvSpPr>
        <p:spPr>
          <a:xfrm>
            <a:off x="12517125" y="2938970"/>
            <a:ext cx="2118159" cy="698692"/>
          </a:xfrm>
          <a:prstGeom prst="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solidFill>
                  <a:srgbClr val="143855"/>
                </a:solidFill>
              </a:rPr>
              <a:t>5% Grijs: </a:t>
            </a:r>
          </a:p>
          <a:p>
            <a:r>
              <a:rPr lang="nl-NL" sz="1600">
                <a:solidFill>
                  <a:srgbClr val="143855"/>
                </a:solidFill>
              </a:rPr>
              <a:t>R248, G248, B248</a:t>
            </a:r>
          </a:p>
        </p:txBody>
      </p:sp>
      <p:sp>
        <p:nvSpPr>
          <p:cNvPr id="12" name="Rechthoek 11">
            <a:extLst>
              <a:ext uri="{FF2B5EF4-FFF2-40B4-BE49-F238E27FC236}">
                <a16:creationId xmlns:a16="http://schemas.microsoft.com/office/drawing/2014/main" id="{D3912218-6F0D-4375-B9A1-A2939ECA045E}"/>
              </a:ext>
            </a:extLst>
          </p:cNvPr>
          <p:cNvSpPr/>
          <p:nvPr/>
        </p:nvSpPr>
        <p:spPr>
          <a:xfrm>
            <a:off x="12517125" y="4502889"/>
            <a:ext cx="2118159" cy="698692"/>
          </a:xfrm>
          <a:prstGeom prst="rect">
            <a:avLst/>
          </a:prstGeom>
          <a:solidFill>
            <a:srgbClr val="ED87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Oranje: </a:t>
            </a:r>
          </a:p>
          <a:p>
            <a:r>
              <a:rPr lang="nl-NL" sz="1600"/>
              <a:t>R237, G135, B19</a:t>
            </a:r>
          </a:p>
        </p:txBody>
      </p:sp>
      <p:sp>
        <p:nvSpPr>
          <p:cNvPr id="15" name="Rechthoek 14">
            <a:extLst>
              <a:ext uri="{FF2B5EF4-FFF2-40B4-BE49-F238E27FC236}">
                <a16:creationId xmlns:a16="http://schemas.microsoft.com/office/drawing/2014/main" id="{4614051C-6982-4CC2-8C3C-96550F44092C}"/>
              </a:ext>
            </a:extLst>
          </p:cNvPr>
          <p:cNvSpPr/>
          <p:nvPr/>
        </p:nvSpPr>
        <p:spPr>
          <a:xfrm>
            <a:off x="12517123" y="3722608"/>
            <a:ext cx="2118159" cy="698692"/>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solidFill>
                  <a:schemeClr val="bg1">
                    <a:lumMod val="95000"/>
                  </a:schemeClr>
                </a:solidFill>
              </a:rPr>
              <a:t>Zwart: </a:t>
            </a:r>
          </a:p>
          <a:p>
            <a:r>
              <a:rPr lang="nl-NL" sz="1600">
                <a:solidFill>
                  <a:schemeClr val="bg1">
                    <a:lumMod val="95000"/>
                  </a:schemeClr>
                </a:solidFill>
              </a:rPr>
              <a:t>R0, G0, B0</a:t>
            </a:r>
          </a:p>
        </p:txBody>
      </p:sp>
      <p:sp>
        <p:nvSpPr>
          <p:cNvPr id="17" name="Rechthoek 16">
            <a:extLst>
              <a:ext uri="{FF2B5EF4-FFF2-40B4-BE49-F238E27FC236}">
                <a16:creationId xmlns:a16="http://schemas.microsoft.com/office/drawing/2014/main" id="{CD8B2C20-2EEE-4E0F-851E-0354B184E228}"/>
              </a:ext>
            </a:extLst>
          </p:cNvPr>
          <p:cNvSpPr/>
          <p:nvPr/>
        </p:nvSpPr>
        <p:spPr>
          <a:xfrm>
            <a:off x="12517126" y="5303341"/>
            <a:ext cx="2118159" cy="698692"/>
          </a:xfrm>
          <a:prstGeom prst="rect">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Lichtgroen:</a:t>
            </a:r>
          </a:p>
          <a:p>
            <a:r>
              <a:rPr lang="nl-NL" sz="1600"/>
              <a:t>R86, G175, B49</a:t>
            </a:r>
          </a:p>
        </p:txBody>
      </p:sp>
      <p:sp>
        <p:nvSpPr>
          <p:cNvPr id="18" name="Rechthoek 17">
            <a:extLst>
              <a:ext uri="{FF2B5EF4-FFF2-40B4-BE49-F238E27FC236}">
                <a16:creationId xmlns:a16="http://schemas.microsoft.com/office/drawing/2014/main" id="{182B3070-EF5F-4398-831C-EDBECDDFE1E0}"/>
              </a:ext>
            </a:extLst>
          </p:cNvPr>
          <p:cNvSpPr/>
          <p:nvPr/>
        </p:nvSpPr>
        <p:spPr>
          <a:xfrm>
            <a:off x="12517119" y="2141875"/>
            <a:ext cx="2118160" cy="698692"/>
          </a:xfrm>
          <a:prstGeom prst="rect">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SLTN Turkoois: </a:t>
            </a:r>
          </a:p>
          <a:p>
            <a:r>
              <a:rPr lang="nl-NL" sz="1600"/>
              <a:t>R0, G159, B227</a:t>
            </a:r>
          </a:p>
        </p:txBody>
      </p:sp>
      <p:cxnSp>
        <p:nvCxnSpPr>
          <p:cNvPr id="13" name="Rechte verbindingslijn 12">
            <a:extLst>
              <a:ext uri="{FF2B5EF4-FFF2-40B4-BE49-F238E27FC236}">
                <a16:creationId xmlns:a16="http://schemas.microsoft.com/office/drawing/2014/main" id="{0E41DD88-B093-4048-AD35-867011552494}"/>
              </a:ext>
            </a:extLst>
          </p:cNvPr>
          <p:cNvCxnSpPr/>
          <p:nvPr userDrawn="1"/>
        </p:nvCxnSpPr>
        <p:spPr>
          <a:xfrm>
            <a:off x="491705" y="1239521"/>
            <a:ext cx="2441275" cy="0"/>
          </a:xfrm>
          <a:prstGeom prst="line">
            <a:avLst/>
          </a:prstGeom>
          <a:ln>
            <a:solidFill>
              <a:srgbClr val="ED8713"/>
            </a:solidFill>
          </a:ln>
        </p:spPr>
        <p:style>
          <a:lnRef idx="3">
            <a:schemeClr val="accent4"/>
          </a:lnRef>
          <a:fillRef idx="0">
            <a:schemeClr val="accent4"/>
          </a:fillRef>
          <a:effectRef idx="2">
            <a:schemeClr val="accent4"/>
          </a:effectRef>
          <a:fontRef idx="minor">
            <a:schemeClr val="tx1"/>
          </a:fontRef>
        </p:style>
      </p:cxnSp>
      <p:sp>
        <p:nvSpPr>
          <p:cNvPr id="14" name="Rechthoek 13">
            <a:extLst>
              <a:ext uri="{FF2B5EF4-FFF2-40B4-BE49-F238E27FC236}">
                <a16:creationId xmlns:a16="http://schemas.microsoft.com/office/drawing/2014/main" id="{912F8EFB-3889-4709-BC82-C1204CACA424}"/>
              </a:ext>
            </a:extLst>
          </p:cNvPr>
          <p:cNvSpPr/>
          <p:nvPr userDrawn="1"/>
        </p:nvSpPr>
        <p:spPr>
          <a:xfrm>
            <a:off x="12517119" y="1335580"/>
            <a:ext cx="2118159" cy="698692"/>
          </a:xfrm>
          <a:prstGeom prst="rect">
            <a:avLst/>
          </a:prstGeom>
          <a:solidFill>
            <a:srgbClr val="1438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SLTN Donker Blauw: </a:t>
            </a:r>
          </a:p>
          <a:p>
            <a:r>
              <a:rPr lang="nl-NL" sz="1600"/>
              <a:t>R20, G56, B85</a:t>
            </a:r>
          </a:p>
        </p:txBody>
      </p:sp>
      <p:sp>
        <p:nvSpPr>
          <p:cNvPr id="16" name="Rechthoek 15">
            <a:extLst>
              <a:ext uri="{FF2B5EF4-FFF2-40B4-BE49-F238E27FC236}">
                <a16:creationId xmlns:a16="http://schemas.microsoft.com/office/drawing/2014/main" id="{B7B3170D-0797-4025-BCF2-2CD5C17F68C5}"/>
              </a:ext>
            </a:extLst>
          </p:cNvPr>
          <p:cNvSpPr/>
          <p:nvPr userDrawn="1"/>
        </p:nvSpPr>
        <p:spPr>
          <a:xfrm>
            <a:off x="12517125" y="2938970"/>
            <a:ext cx="2118159" cy="698692"/>
          </a:xfrm>
          <a:prstGeom prst="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solidFill>
                  <a:srgbClr val="143855"/>
                </a:solidFill>
              </a:rPr>
              <a:t>5% Grijs: </a:t>
            </a:r>
          </a:p>
          <a:p>
            <a:r>
              <a:rPr lang="nl-NL" sz="1600">
                <a:solidFill>
                  <a:srgbClr val="143855"/>
                </a:solidFill>
              </a:rPr>
              <a:t>R248, G248, B248</a:t>
            </a:r>
          </a:p>
        </p:txBody>
      </p:sp>
      <p:sp>
        <p:nvSpPr>
          <p:cNvPr id="19" name="Rechthoek 18">
            <a:extLst>
              <a:ext uri="{FF2B5EF4-FFF2-40B4-BE49-F238E27FC236}">
                <a16:creationId xmlns:a16="http://schemas.microsoft.com/office/drawing/2014/main" id="{92EB2640-CC75-4F8A-9EA9-47F390A82A80}"/>
              </a:ext>
            </a:extLst>
          </p:cNvPr>
          <p:cNvSpPr/>
          <p:nvPr userDrawn="1"/>
        </p:nvSpPr>
        <p:spPr>
          <a:xfrm>
            <a:off x="12517125" y="4502889"/>
            <a:ext cx="2118159" cy="698692"/>
          </a:xfrm>
          <a:prstGeom prst="rect">
            <a:avLst/>
          </a:prstGeom>
          <a:solidFill>
            <a:srgbClr val="ED87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Oranje: </a:t>
            </a:r>
          </a:p>
          <a:p>
            <a:r>
              <a:rPr lang="nl-NL" sz="1600"/>
              <a:t>R237, G135, B19</a:t>
            </a:r>
          </a:p>
        </p:txBody>
      </p:sp>
      <p:sp>
        <p:nvSpPr>
          <p:cNvPr id="20" name="Rechthoek 19">
            <a:extLst>
              <a:ext uri="{FF2B5EF4-FFF2-40B4-BE49-F238E27FC236}">
                <a16:creationId xmlns:a16="http://schemas.microsoft.com/office/drawing/2014/main" id="{CA10DAE2-16FE-40F4-8B0B-34FC47FC7F13}"/>
              </a:ext>
            </a:extLst>
          </p:cNvPr>
          <p:cNvSpPr/>
          <p:nvPr userDrawn="1"/>
        </p:nvSpPr>
        <p:spPr>
          <a:xfrm>
            <a:off x="12517123" y="3722608"/>
            <a:ext cx="2118159" cy="698692"/>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solidFill>
                  <a:schemeClr val="bg1">
                    <a:lumMod val="95000"/>
                  </a:schemeClr>
                </a:solidFill>
              </a:rPr>
              <a:t>Zwart: </a:t>
            </a:r>
          </a:p>
          <a:p>
            <a:r>
              <a:rPr lang="nl-NL" sz="1600">
                <a:solidFill>
                  <a:schemeClr val="bg1">
                    <a:lumMod val="95000"/>
                  </a:schemeClr>
                </a:solidFill>
              </a:rPr>
              <a:t>R0, G0, B0</a:t>
            </a:r>
          </a:p>
        </p:txBody>
      </p:sp>
      <p:sp>
        <p:nvSpPr>
          <p:cNvPr id="21" name="Rechthoek 20">
            <a:extLst>
              <a:ext uri="{FF2B5EF4-FFF2-40B4-BE49-F238E27FC236}">
                <a16:creationId xmlns:a16="http://schemas.microsoft.com/office/drawing/2014/main" id="{3F80B1CD-E319-445F-B9BF-9E8978ABE240}"/>
              </a:ext>
            </a:extLst>
          </p:cNvPr>
          <p:cNvSpPr/>
          <p:nvPr userDrawn="1"/>
        </p:nvSpPr>
        <p:spPr>
          <a:xfrm>
            <a:off x="12517126" y="5303341"/>
            <a:ext cx="2118159" cy="698692"/>
          </a:xfrm>
          <a:prstGeom prst="rect">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Lichtgroen:</a:t>
            </a:r>
          </a:p>
          <a:p>
            <a:r>
              <a:rPr lang="nl-NL" sz="1600"/>
              <a:t>R86, G175, B49</a:t>
            </a:r>
          </a:p>
        </p:txBody>
      </p:sp>
      <p:sp>
        <p:nvSpPr>
          <p:cNvPr id="22" name="Rechthoek 21">
            <a:extLst>
              <a:ext uri="{FF2B5EF4-FFF2-40B4-BE49-F238E27FC236}">
                <a16:creationId xmlns:a16="http://schemas.microsoft.com/office/drawing/2014/main" id="{4AC0F4C6-C94C-45D0-AD38-2568253D8F5C}"/>
              </a:ext>
            </a:extLst>
          </p:cNvPr>
          <p:cNvSpPr/>
          <p:nvPr userDrawn="1"/>
        </p:nvSpPr>
        <p:spPr>
          <a:xfrm>
            <a:off x="12517119" y="2141875"/>
            <a:ext cx="2118160" cy="698692"/>
          </a:xfrm>
          <a:prstGeom prst="rect">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a:t>SLTN Turkoois: </a:t>
            </a:r>
          </a:p>
          <a:p>
            <a:r>
              <a:rPr lang="nl-NL" sz="1600"/>
              <a:t>R0, G159, B227</a:t>
            </a:r>
          </a:p>
        </p:txBody>
      </p:sp>
    </p:spTree>
    <p:extLst>
      <p:ext uri="{BB962C8B-B14F-4D97-AF65-F5344CB8AC3E}">
        <p14:creationId xmlns:p14="http://schemas.microsoft.com/office/powerpoint/2010/main" val="3745407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3" r:id="rId4"/>
    <p:sldLayoutId id="2147483665" r:id="rId5"/>
    <p:sldLayoutId id="2147483676" r:id="rId6"/>
    <p:sldLayoutId id="2147483677"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90"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kern="1200">
          <a:solidFill>
            <a:srgbClr val="143855"/>
          </a:solidFill>
          <a:latin typeface="Arial" panose="020B0604020202020204" pitchFamily="34" charset="0"/>
          <a:ea typeface="Tahoma" panose="020B060403050404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Tahoma" panose="020B0604030504040204" pitchFamily="34"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Tahoma" panose="020B0604030504040204" pitchFamily="34"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11.jp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11.jp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3">
            <a:extLst>
              <a:ext uri="{FF2B5EF4-FFF2-40B4-BE49-F238E27FC236}">
                <a16:creationId xmlns:a16="http://schemas.microsoft.com/office/drawing/2014/main" id="{FC9A40A7-F758-4540-AD37-091E97DB7A3B}"/>
              </a:ext>
            </a:extLst>
          </p:cNvPr>
          <p:cNvSpPr>
            <a:spLocks noGrp="1"/>
          </p:cNvSpPr>
          <p:nvPr>
            <p:ph type="title"/>
          </p:nvPr>
        </p:nvSpPr>
        <p:spPr>
          <a:xfrm>
            <a:off x="416896" y="379426"/>
            <a:ext cx="10750180" cy="806178"/>
          </a:xfrm>
        </p:spPr>
        <p:txBody>
          <a:bodyPr>
            <a:normAutofit/>
          </a:bodyPr>
          <a:lstStyle/>
          <a:p>
            <a:r>
              <a:rPr lang="nl-NL" sz="4800"/>
              <a:t>Centurion project</a:t>
            </a:r>
          </a:p>
        </p:txBody>
      </p:sp>
      <p:sp>
        <p:nvSpPr>
          <p:cNvPr id="2" name="Rechthoek 1">
            <a:extLst>
              <a:ext uri="{FF2B5EF4-FFF2-40B4-BE49-F238E27FC236}">
                <a16:creationId xmlns:a16="http://schemas.microsoft.com/office/drawing/2014/main" id="{ED5C95C0-60AA-436F-A658-C82DA0FC7AA7}"/>
              </a:ext>
            </a:extLst>
          </p:cNvPr>
          <p:cNvSpPr/>
          <p:nvPr/>
        </p:nvSpPr>
        <p:spPr>
          <a:xfrm>
            <a:off x="416896" y="1500511"/>
            <a:ext cx="11358208" cy="4708981"/>
          </a:xfrm>
          <a:prstGeom prst="rect">
            <a:avLst/>
          </a:prstGeom>
        </p:spPr>
        <p:txBody>
          <a:bodyPr wrap="square" lIns="91440" tIns="45720" rIns="91440" bIns="45720" anchor="t">
            <a:spAutoFit/>
          </a:bodyPr>
          <a:lstStyle/>
          <a:p>
            <a:r>
              <a:rPr lang="nl-NL" b="1"/>
              <a:t>Programma Initiatief van de Europese Unie</a:t>
            </a:r>
          </a:p>
          <a:p>
            <a:pPr algn="l"/>
            <a:endParaRPr lang="nl-NL" sz="1600" b="0" i="0">
              <a:solidFill>
                <a:srgbClr val="212529"/>
              </a:solidFill>
              <a:effectLst/>
              <a:latin typeface="Arial" panose="020B0604020202020204" pitchFamily="34" charset="0"/>
              <a:cs typeface="Arial" panose="020B0604020202020204" pitchFamily="34" charset="0"/>
            </a:endParaRPr>
          </a:p>
          <a:p>
            <a:r>
              <a:rPr lang="nl-NL" b="0" i="0">
                <a:solidFill>
                  <a:srgbClr val="212529"/>
                </a:solidFill>
                <a:effectLst/>
                <a:latin typeface="Arial"/>
                <a:cs typeface="Arial"/>
              </a:rPr>
              <a:t>Het programma kijkt naar onze planeet en het milieu ten behoeve van alle Europese burgers.</a:t>
            </a:r>
            <a:r>
              <a:rPr lang="nl-NL">
                <a:solidFill>
                  <a:srgbClr val="212529"/>
                </a:solidFill>
                <a:latin typeface="Arial"/>
                <a:cs typeface="Arial"/>
              </a:rPr>
              <a:t> </a:t>
            </a:r>
          </a:p>
          <a:p>
            <a:pPr algn="l"/>
            <a:r>
              <a:rPr lang="nl-NL" b="0" i="0">
                <a:solidFill>
                  <a:srgbClr val="212529"/>
                </a:solidFill>
                <a:effectLst/>
                <a:latin typeface="Arial"/>
                <a:cs typeface="Arial"/>
              </a:rPr>
              <a:t>Het programma biedt informatiediensten op basis van </a:t>
            </a:r>
            <a:r>
              <a:rPr lang="nl-NL" b="1" i="0">
                <a:solidFill>
                  <a:srgbClr val="212529"/>
                </a:solidFill>
                <a:effectLst/>
                <a:latin typeface="Arial"/>
                <a:cs typeface="Arial"/>
              </a:rPr>
              <a:t>aardobservatiegegevens van satellieten en in-situgegevens (niet uit de ruimte)</a:t>
            </a:r>
            <a:r>
              <a:rPr lang="nl-NL" b="0" i="0">
                <a:solidFill>
                  <a:srgbClr val="212529"/>
                </a:solidFill>
                <a:effectLst/>
                <a:latin typeface="Arial"/>
                <a:cs typeface="Arial"/>
              </a:rPr>
              <a:t>.</a:t>
            </a:r>
          </a:p>
          <a:p>
            <a:r>
              <a:rPr lang="nl-NL" b="0" i="0">
                <a:solidFill>
                  <a:srgbClr val="212529"/>
                </a:solidFill>
                <a:effectLst/>
                <a:latin typeface="Arial"/>
                <a:cs typeface="Arial"/>
              </a:rPr>
              <a:t>Het programma wordt door de Europese Unie gecoördineerd en beheerd.</a:t>
            </a:r>
            <a:r>
              <a:rPr lang="nl-NL">
                <a:solidFill>
                  <a:srgbClr val="212529"/>
                </a:solidFill>
                <a:latin typeface="Arial"/>
                <a:cs typeface="Arial"/>
              </a:rPr>
              <a:t> </a:t>
            </a:r>
            <a:endParaRPr lang="nl-NL" b="0" i="0">
              <a:solidFill>
                <a:srgbClr val="212529"/>
              </a:solidFill>
              <a:effectLst/>
              <a:latin typeface="Arial" panose="020B0604020202020204" pitchFamily="34" charset="0"/>
              <a:cs typeface="Arial" panose="020B0604020202020204" pitchFamily="34" charset="0"/>
            </a:endParaRPr>
          </a:p>
          <a:p>
            <a:pPr algn="l"/>
            <a:r>
              <a:rPr lang="nl-NL" b="0" i="0">
                <a:solidFill>
                  <a:srgbClr val="212529"/>
                </a:solidFill>
                <a:effectLst/>
                <a:latin typeface="Arial"/>
                <a:cs typeface="Arial"/>
              </a:rPr>
              <a:t>Het wordt uitgevoerd in partnerschap met de lidstaten, het Europees </a:t>
            </a:r>
            <a:r>
              <a:rPr lang="nl-NL" b="1" i="0">
                <a:solidFill>
                  <a:srgbClr val="212529"/>
                </a:solidFill>
                <a:effectLst/>
                <a:latin typeface="Arial"/>
                <a:cs typeface="Arial"/>
              </a:rPr>
              <a:t>Ruimteagentschap</a:t>
            </a:r>
            <a:r>
              <a:rPr lang="nl-NL" b="0" i="0">
                <a:solidFill>
                  <a:srgbClr val="212529"/>
                </a:solidFill>
                <a:effectLst/>
                <a:latin typeface="Arial"/>
                <a:cs typeface="Arial"/>
              </a:rPr>
              <a:t> (ESA), de Europese Organisatie voor de exploitatie van </a:t>
            </a:r>
            <a:r>
              <a:rPr lang="nl-NL" b="1" i="0">
                <a:solidFill>
                  <a:srgbClr val="212529"/>
                </a:solidFill>
                <a:effectLst/>
                <a:latin typeface="Arial"/>
                <a:cs typeface="Arial"/>
              </a:rPr>
              <a:t>meteorologische</a:t>
            </a:r>
            <a:r>
              <a:rPr lang="nl-NL" b="0" i="0">
                <a:solidFill>
                  <a:srgbClr val="212529"/>
                </a:solidFill>
                <a:effectLst/>
                <a:latin typeface="Arial"/>
                <a:cs typeface="Arial"/>
              </a:rPr>
              <a:t> satellieten (EUMETSAT), het Europees Centrum voor </a:t>
            </a:r>
            <a:r>
              <a:rPr lang="nl-NL" b="1" i="0">
                <a:solidFill>
                  <a:srgbClr val="212529"/>
                </a:solidFill>
                <a:effectLst/>
                <a:latin typeface="Arial"/>
                <a:cs typeface="Arial"/>
              </a:rPr>
              <a:t>weersvoorspellingen</a:t>
            </a:r>
            <a:r>
              <a:rPr lang="nl-NL" b="0" i="0">
                <a:solidFill>
                  <a:srgbClr val="212529"/>
                </a:solidFill>
                <a:effectLst/>
                <a:latin typeface="Arial"/>
                <a:cs typeface="Arial"/>
              </a:rPr>
              <a:t> op middellange termijn (ECWMT), EU-agentschappen en Mercator Océan. </a:t>
            </a:r>
          </a:p>
          <a:p>
            <a:pPr algn="l"/>
            <a:endParaRPr lang="nl-NL" b="0" i="0">
              <a:solidFill>
                <a:srgbClr val="212529"/>
              </a:solidFill>
              <a:effectLst/>
              <a:latin typeface="Arial" panose="020B0604020202020204" pitchFamily="34" charset="0"/>
              <a:cs typeface="Arial" panose="020B0604020202020204" pitchFamily="34" charset="0"/>
            </a:endParaRPr>
          </a:p>
          <a:p>
            <a:r>
              <a:rPr lang="nl-NL" b="0" i="0">
                <a:solidFill>
                  <a:srgbClr val="212529"/>
                </a:solidFill>
                <a:effectLst/>
                <a:latin typeface="Arial"/>
                <a:cs typeface="Arial"/>
              </a:rPr>
              <a:t>Er worden enorme hoeveelheden wereldwijde gegevens van satellieten en van </a:t>
            </a:r>
            <a:r>
              <a:rPr lang="nl-NL" b="1" i="0">
                <a:solidFill>
                  <a:srgbClr val="212529"/>
                </a:solidFill>
                <a:effectLst/>
                <a:latin typeface="Arial"/>
                <a:cs typeface="Arial"/>
              </a:rPr>
              <a:t>meetsystemen op de grond, in de lucht en op zee </a:t>
            </a:r>
            <a:r>
              <a:rPr lang="nl-NL" b="0" i="0">
                <a:solidFill>
                  <a:srgbClr val="212529"/>
                </a:solidFill>
                <a:effectLst/>
                <a:latin typeface="Arial"/>
                <a:cs typeface="Arial"/>
              </a:rPr>
              <a:t>gebruikt om informatie te verstrekken om dienstverleners, overheidsinstanties en andere internationale organisaties te helpen de </a:t>
            </a:r>
            <a:r>
              <a:rPr lang="nl-NL" b="1" i="0">
                <a:solidFill>
                  <a:srgbClr val="212529"/>
                </a:solidFill>
                <a:effectLst/>
                <a:latin typeface="Arial"/>
                <a:cs typeface="Arial"/>
              </a:rPr>
              <a:t>levenskwaliteit </a:t>
            </a:r>
            <a:r>
              <a:rPr lang="nl-NL" b="0" i="0">
                <a:solidFill>
                  <a:srgbClr val="212529"/>
                </a:solidFill>
                <a:effectLst/>
                <a:latin typeface="Arial"/>
                <a:cs typeface="Arial"/>
              </a:rPr>
              <a:t>van de Europese burgers te verbeteren.</a:t>
            </a:r>
            <a:r>
              <a:rPr lang="nl-NL">
                <a:solidFill>
                  <a:srgbClr val="212529"/>
                </a:solidFill>
                <a:latin typeface="Arial"/>
                <a:cs typeface="Arial"/>
              </a:rPr>
              <a:t> </a:t>
            </a:r>
            <a:endParaRPr lang="nl-NL" b="0" i="0">
              <a:solidFill>
                <a:srgbClr val="212529"/>
              </a:solidFill>
              <a:effectLst/>
              <a:latin typeface="Arial" panose="020B0604020202020204" pitchFamily="34" charset="0"/>
              <a:cs typeface="Arial" panose="020B0604020202020204" pitchFamily="34" charset="0"/>
            </a:endParaRPr>
          </a:p>
          <a:p>
            <a:pPr algn="l"/>
            <a:endParaRPr lang="nl-NL">
              <a:solidFill>
                <a:srgbClr val="212529"/>
              </a:solidFill>
              <a:latin typeface="Arial" panose="020B0604020202020204" pitchFamily="34" charset="0"/>
              <a:cs typeface="Arial" panose="020B0604020202020204" pitchFamily="34" charset="0"/>
            </a:endParaRPr>
          </a:p>
          <a:p>
            <a:pPr algn="l"/>
            <a:r>
              <a:rPr lang="nl-NL" b="0" i="0">
                <a:solidFill>
                  <a:srgbClr val="212529"/>
                </a:solidFill>
                <a:effectLst/>
                <a:latin typeface="Arial"/>
                <a:cs typeface="Arial"/>
              </a:rPr>
              <a:t>De aangeboden informatiediensten zijn (deels) </a:t>
            </a:r>
            <a:r>
              <a:rPr lang="nl-NL" b="1" i="0">
                <a:solidFill>
                  <a:srgbClr val="212529"/>
                </a:solidFill>
                <a:effectLst/>
                <a:latin typeface="Arial"/>
                <a:cs typeface="Arial"/>
              </a:rPr>
              <a:t>gratis en open toegankelijk </a:t>
            </a:r>
            <a:r>
              <a:rPr lang="nl-NL" b="0" i="0">
                <a:solidFill>
                  <a:srgbClr val="212529"/>
                </a:solidFill>
                <a:effectLst/>
                <a:latin typeface="Arial"/>
                <a:cs typeface="Arial"/>
              </a:rPr>
              <a:t>voor de gebruikers ervan.</a:t>
            </a:r>
          </a:p>
          <a:p>
            <a:pPr algn="l"/>
            <a:endParaRPr lang="nl-NL" b="0" i="0">
              <a:solidFill>
                <a:srgbClr val="212529"/>
              </a:solidFill>
              <a:effectLst/>
              <a:latin typeface="Arial" panose="020B0604020202020204" pitchFamily="34" charset="0"/>
              <a:cs typeface="Arial" panose="020B0604020202020204" pitchFamily="34" charset="0"/>
            </a:endParaRPr>
          </a:p>
          <a:p>
            <a:pPr algn="l"/>
            <a:r>
              <a:rPr lang="nl-NL" sz="1400" i="1">
                <a:solidFill>
                  <a:srgbClr val="212529"/>
                </a:solidFill>
                <a:latin typeface="Arial"/>
                <a:cs typeface="Arial"/>
              </a:rPr>
              <a:t>*) Programma is vervolg op </a:t>
            </a:r>
            <a:r>
              <a:rPr lang="nl-NL" sz="1400" b="1" i="1">
                <a:solidFill>
                  <a:srgbClr val="212529"/>
                </a:solidFill>
                <a:latin typeface="Arial"/>
                <a:cs typeface="Arial"/>
              </a:rPr>
              <a:t>Copernicus </a:t>
            </a:r>
            <a:r>
              <a:rPr lang="nl-NL" sz="1400" i="1">
                <a:solidFill>
                  <a:srgbClr val="212529"/>
                </a:solidFill>
                <a:latin typeface="Arial"/>
                <a:cs typeface="Arial"/>
              </a:rPr>
              <a:t>programma “</a:t>
            </a:r>
            <a:r>
              <a:rPr lang="nl-NL" sz="1400" i="1" err="1">
                <a:solidFill>
                  <a:srgbClr val="212529"/>
                </a:solidFill>
                <a:latin typeface="Arial"/>
                <a:cs typeface="Arial"/>
              </a:rPr>
              <a:t>GoldenEye</a:t>
            </a:r>
            <a:r>
              <a:rPr lang="nl-NL" sz="1400" i="1">
                <a:solidFill>
                  <a:srgbClr val="212529"/>
                </a:solidFill>
                <a:latin typeface="Arial"/>
                <a:cs typeface="Arial"/>
              </a:rPr>
              <a:t>”, bronnen hiervan maken deel uit van deze presentatie.</a:t>
            </a:r>
            <a:endParaRPr lang="nl-NL" sz="1400" b="0" i="1">
              <a:solidFill>
                <a:srgbClr val="212529"/>
              </a:solidFill>
              <a:effectLst/>
              <a:latin typeface="Arial"/>
              <a:cs typeface="Arial"/>
            </a:endParaRPr>
          </a:p>
        </p:txBody>
      </p:sp>
      <p:pic>
        <p:nvPicPr>
          <p:cNvPr id="6" name="Afbeelding 5" descr="Afbeelding met tekst&#10;&#10;Automatisch gegenereerde beschrijving">
            <a:extLst>
              <a:ext uri="{FF2B5EF4-FFF2-40B4-BE49-F238E27FC236}">
                <a16:creationId xmlns:a16="http://schemas.microsoft.com/office/drawing/2014/main" id="{F306479F-D3BA-4442-8BDA-643B2423EB55}"/>
              </a:ext>
            </a:extLst>
          </p:cNvPr>
          <p:cNvPicPr>
            <a:picLocks noChangeAspect="1"/>
          </p:cNvPicPr>
          <p:nvPr/>
        </p:nvPicPr>
        <p:blipFill>
          <a:blip r:embed="rId3"/>
          <a:stretch>
            <a:fillRect/>
          </a:stretch>
        </p:blipFill>
        <p:spPr>
          <a:xfrm>
            <a:off x="6665223" y="160549"/>
            <a:ext cx="3395203" cy="1243931"/>
          </a:xfrm>
          <a:prstGeom prst="rect">
            <a:avLst/>
          </a:prstGeom>
        </p:spPr>
      </p:pic>
      <p:pic>
        <p:nvPicPr>
          <p:cNvPr id="7" name="Afbeelding 3" descr="Afbeelding met wiel&#10;&#10;Automatisch gegenereerde beschrijving">
            <a:extLst>
              <a:ext uri="{FF2B5EF4-FFF2-40B4-BE49-F238E27FC236}">
                <a16:creationId xmlns:a16="http://schemas.microsoft.com/office/drawing/2014/main" id="{84CCBEA6-7807-48E6-9DB9-AE81D2470988}"/>
              </a:ext>
            </a:extLst>
          </p:cNvPr>
          <p:cNvPicPr>
            <a:picLocks noChangeAspect="1"/>
          </p:cNvPicPr>
          <p:nvPr/>
        </p:nvPicPr>
        <p:blipFill>
          <a:blip r:embed="rId4"/>
          <a:stretch>
            <a:fillRect/>
          </a:stretch>
        </p:blipFill>
        <p:spPr>
          <a:xfrm>
            <a:off x="11225212" y="6012898"/>
            <a:ext cx="703263" cy="713892"/>
          </a:xfrm>
          <a:prstGeom prst="rect">
            <a:avLst/>
          </a:prstGeom>
        </p:spPr>
      </p:pic>
      <p:pic>
        <p:nvPicPr>
          <p:cNvPr id="5" name="Afbeelding 4" descr="Afbeelding met tekst, illustratie&#10;&#10;Automatisch gegenereerde beschrijving">
            <a:extLst>
              <a:ext uri="{FF2B5EF4-FFF2-40B4-BE49-F238E27FC236}">
                <a16:creationId xmlns:a16="http://schemas.microsoft.com/office/drawing/2014/main" id="{9F788503-313A-4787-9F5E-1727C5B85E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7791" y="476329"/>
            <a:ext cx="1370684" cy="834624"/>
          </a:xfrm>
          <a:prstGeom prst="rect">
            <a:avLst/>
          </a:prstGeom>
        </p:spPr>
      </p:pic>
    </p:spTree>
    <p:extLst>
      <p:ext uri="{BB962C8B-B14F-4D97-AF65-F5344CB8AC3E}">
        <p14:creationId xmlns:p14="http://schemas.microsoft.com/office/powerpoint/2010/main" val="1041254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3">
            <a:extLst>
              <a:ext uri="{FF2B5EF4-FFF2-40B4-BE49-F238E27FC236}">
                <a16:creationId xmlns:a16="http://schemas.microsoft.com/office/drawing/2014/main" id="{FC9A40A7-F758-4540-AD37-091E97DB7A3B}"/>
              </a:ext>
            </a:extLst>
          </p:cNvPr>
          <p:cNvSpPr>
            <a:spLocks noGrp="1"/>
          </p:cNvSpPr>
          <p:nvPr>
            <p:ph type="title"/>
          </p:nvPr>
        </p:nvSpPr>
        <p:spPr>
          <a:xfrm>
            <a:off x="416896" y="379426"/>
            <a:ext cx="10750180" cy="806178"/>
          </a:xfrm>
        </p:spPr>
        <p:txBody>
          <a:bodyPr>
            <a:normAutofit/>
          </a:bodyPr>
          <a:lstStyle/>
          <a:p>
            <a:r>
              <a:rPr lang="nl-NL" sz="4800" dirty="0"/>
              <a:t>Centurion – AI binnen handbereik</a:t>
            </a:r>
          </a:p>
        </p:txBody>
      </p:sp>
      <p:sp>
        <p:nvSpPr>
          <p:cNvPr id="2" name="Rechthoek 1">
            <a:extLst>
              <a:ext uri="{FF2B5EF4-FFF2-40B4-BE49-F238E27FC236}">
                <a16:creationId xmlns:a16="http://schemas.microsoft.com/office/drawing/2014/main" id="{ED5C95C0-60AA-436F-A658-C82DA0FC7AA7}"/>
              </a:ext>
            </a:extLst>
          </p:cNvPr>
          <p:cNvSpPr/>
          <p:nvPr/>
        </p:nvSpPr>
        <p:spPr>
          <a:xfrm>
            <a:off x="416896" y="1471147"/>
            <a:ext cx="10750180" cy="9448740"/>
          </a:xfrm>
          <a:prstGeom prst="rect">
            <a:avLst/>
          </a:prstGeom>
        </p:spPr>
        <p:txBody>
          <a:bodyPr wrap="square" lIns="91440" tIns="45720" rIns="91440" bIns="45720" anchor="t">
            <a:spAutoFit/>
          </a:bodyPr>
          <a:lstStyle/>
          <a:p>
            <a:r>
              <a:rPr lang="nl-NL" b="1" dirty="0"/>
              <a:t>Wat is het ?</a:t>
            </a:r>
          </a:p>
          <a:p>
            <a:r>
              <a:rPr lang="nl-NL" dirty="0"/>
              <a:t>Observatie van de Aarde (binnen project “Earth </a:t>
            </a:r>
            <a:r>
              <a:rPr lang="nl-NL" dirty="0" err="1"/>
              <a:t>Observation</a:t>
            </a:r>
            <a:r>
              <a:rPr lang="nl-NL" dirty="0"/>
              <a:t>”) </a:t>
            </a:r>
            <a:endParaRPr lang="nl-NL" dirty="0">
              <a:cs typeface="Arial"/>
            </a:endParaRPr>
          </a:p>
          <a:p>
            <a:r>
              <a:rPr lang="nl-NL" b="1" dirty="0"/>
              <a:t>Registreren </a:t>
            </a:r>
            <a:r>
              <a:rPr lang="nl-NL" dirty="0"/>
              <a:t>van data vanuit o.a. Satelliet voor de markt in de breedste zin van het woord.</a:t>
            </a:r>
            <a:endParaRPr lang="nl-NL" dirty="0">
              <a:cs typeface="Arial"/>
            </a:endParaRPr>
          </a:p>
          <a:p>
            <a:r>
              <a:rPr lang="nl-NL" dirty="0"/>
              <a:t>Data images worden</a:t>
            </a:r>
            <a:r>
              <a:rPr lang="nl-NL" b="1" dirty="0"/>
              <a:t> verrijkt </a:t>
            </a:r>
            <a:r>
              <a:rPr lang="nl-NL" dirty="0"/>
              <a:t>en worden </a:t>
            </a:r>
            <a:r>
              <a:rPr lang="nl-NL" b="1" dirty="0"/>
              <a:t>beschikbaar</a:t>
            </a:r>
            <a:r>
              <a:rPr lang="nl-NL" dirty="0"/>
              <a:t> gesteld.</a:t>
            </a:r>
            <a:endParaRPr lang="nl-NL" dirty="0">
              <a:cs typeface="Arial"/>
            </a:endParaRPr>
          </a:p>
          <a:p>
            <a:endParaRPr lang="nl-NL" dirty="0"/>
          </a:p>
          <a:p>
            <a:r>
              <a:rPr lang="nl-NL" dirty="0"/>
              <a:t>Data kan worden afgenomen voor globale en lokale initiatieven:</a:t>
            </a:r>
            <a:endParaRPr lang="nl-NL" dirty="0">
              <a:cs typeface="Arial"/>
            </a:endParaRPr>
          </a:p>
          <a:p>
            <a:endParaRPr lang="nl-NL" dirty="0"/>
          </a:p>
          <a:p>
            <a:pPr marL="285750" indent="-285750">
              <a:buFont typeface="Arial" panose="020B0604020202020204" pitchFamily="34" charset="0"/>
              <a:buChar char="•"/>
            </a:pPr>
            <a:r>
              <a:rPr lang="nl-NL" dirty="0"/>
              <a:t>Opslaan van data </a:t>
            </a:r>
            <a:endParaRPr lang="nl-NL" dirty="0">
              <a:cs typeface="Arial"/>
            </a:endParaRPr>
          </a:p>
          <a:p>
            <a:pPr marL="285750" indent="-285750">
              <a:buFont typeface="Arial" panose="020B0604020202020204" pitchFamily="34" charset="0"/>
              <a:buChar char="•"/>
            </a:pPr>
            <a:r>
              <a:rPr lang="nl-NL" dirty="0"/>
              <a:t>Bewerken van data</a:t>
            </a:r>
            <a:endParaRPr lang="nl-NL" dirty="0">
              <a:cs typeface="Arial"/>
            </a:endParaRPr>
          </a:p>
          <a:p>
            <a:pPr marL="285750" indent="-285750">
              <a:buFont typeface="Arial" panose="020B0604020202020204" pitchFamily="34" charset="0"/>
              <a:buChar char="•"/>
            </a:pPr>
            <a:r>
              <a:rPr lang="nl-NL" dirty="0"/>
              <a:t>Delen van data</a:t>
            </a:r>
            <a:endParaRPr lang="nl-NL" dirty="0">
              <a:cs typeface="Arial"/>
            </a:endParaRPr>
          </a:p>
          <a:p>
            <a:pPr marL="285750" indent="-285750">
              <a:buFont typeface="Arial" panose="020B0604020202020204" pitchFamily="34" charset="0"/>
              <a:buChar char="•"/>
            </a:pPr>
            <a:r>
              <a:rPr lang="nl-NL" dirty="0"/>
              <a:t>Vergelijken van data </a:t>
            </a:r>
            <a:endParaRPr lang="nl-NL" dirty="0">
              <a:cs typeface="Arial"/>
            </a:endParaRPr>
          </a:p>
          <a:p>
            <a:pPr marL="285750" indent="-285750">
              <a:buFont typeface="Arial" panose="020B0604020202020204" pitchFamily="34" charset="0"/>
              <a:buChar char="•"/>
            </a:pPr>
            <a:r>
              <a:rPr lang="nl-NL" dirty="0"/>
              <a:t>Toepassen Artificial Intelligence </a:t>
            </a:r>
            <a:endParaRPr lang="nl-NL" dirty="0">
              <a:cs typeface="Arial"/>
            </a:endParaRPr>
          </a:p>
          <a:p>
            <a:pPr marL="285750" indent="-285750">
              <a:buFont typeface="Arial" panose="020B0604020202020204" pitchFamily="34" charset="0"/>
              <a:buChar char="•"/>
            </a:pPr>
            <a:r>
              <a:rPr lang="nl-NL" dirty="0"/>
              <a:t>Machine Learning</a:t>
            </a:r>
            <a:endParaRPr lang="nl-NL" dirty="0">
              <a:cs typeface="Arial"/>
            </a:endParaRPr>
          </a:p>
          <a:p>
            <a:pPr marL="285750" indent="-285750">
              <a:buFont typeface="Arial" panose="020B0604020202020204" pitchFamily="34" charset="0"/>
              <a:buChar char="•"/>
            </a:pPr>
            <a:r>
              <a:rPr lang="nl-NL" dirty="0"/>
              <a:t>Deep Learning</a:t>
            </a:r>
            <a:endParaRPr lang="nl-NL" dirty="0">
              <a:cs typeface="Arial"/>
            </a:endParaRPr>
          </a:p>
          <a:p>
            <a:pPr marL="285750" indent="-285750">
              <a:buFont typeface="Arial" panose="020B0604020202020204" pitchFamily="34" charset="0"/>
              <a:buChar char="•"/>
            </a:pPr>
            <a:endParaRPr lang="nl-NL" dirty="0">
              <a:cs typeface="Arial"/>
            </a:endParaRPr>
          </a:p>
          <a:p>
            <a:r>
              <a:rPr lang="nl-NL" dirty="0">
                <a:cs typeface="Arial"/>
              </a:rPr>
              <a:t>Het platform biedt Big</a:t>
            </a:r>
            <a:r>
              <a:rPr lang="nl-NL" dirty="0">
                <a:ea typeface="+mn-lt"/>
                <a:cs typeface="+mn-lt"/>
              </a:rPr>
              <a:t> Data Analytics en AI binnen handbereik</a:t>
            </a:r>
            <a:endParaRPr lang="nl-NL" dirty="0">
              <a:cs typeface="Arial"/>
            </a:endParaRPr>
          </a:p>
          <a:p>
            <a:pPr marL="285750" indent="-285750">
              <a:buFont typeface="Arial" panose="020B0604020202020204" pitchFamily="34" charset="0"/>
              <a:buChar char="•"/>
            </a:pPr>
            <a:r>
              <a:rPr lang="en-US" dirty="0" err="1">
                <a:cs typeface="Arial"/>
              </a:rPr>
              <a:t>Concurrerend</a:t>
            </a:r>
            <a:r>
              <a:rPr lang="en-US" dirty="0">
                <a:cs typeface="Arial"/>
              </a:rPr>
              <a:t> in </a:t>
            </a:r>
            <a:r>
              <a:rPr lang="en-US" dirty="0" err="1">
                <a:cs typeface="Arial"/>
              </a:rPr>
              <a:t>prijs</a:t>
            </a:r>
            <a:endParaRPr lang="en-US" dirty="0">
              <a:cs typeface="Arial"/>
            </a:endParaRPr>
          </a:p>
          <a:p>
            <a:pPr marL="285750" indent="-285750">
              <a:buFont typeface="Arial" panose="020B0604020202020204" pitchFamily="34" charset="0"/>
              <a:buChar char="•"/>
            </a:pPr>
            <a:endParaRPr lang="nl-NL" dirty="0">
              <a:cs typeface="Arial"/>
            </a:endParaRPr>
          </a:p>
          <a:p>
            <a:endParaRPr lang="en-US" dirty="0"/>
          </a:p>
          <a:p>
            <a:endParaRPr lang="en-US" dirty="0">
              <a:solidFill>
                <a:srgbClr val="000000"/>
              </a:solidFill>
              <a:latin typeface="Arial"/>
              <a:cs typeface="Arial"/>
            </a:endParaRPr>
          </a:p>
          <a:p>
            <a:endParaRPr lang="en-US" dirty="0">
              <a:solidFill>
                <a:srgbClr val="000000"/>
              </a:solidFill>
              <a:latin typeface="Arial"/>
              <a:cs typeface="Arial"/>
            </a:endParaRPr>
          </a:p>
          <a:p>
            <a:r>
              <a:rPr lang="en-US" sz="1400" i="1" dirty="0">
                <a:solidFill>
                  <a:srgbClr val="212529"/>
                </a:solidFill>
                <a:latin typeface="Arial"/>
                <a:cs typeface="Arial"/>
              </a:rPr>
              <a:t>								       </a:t>
            </a:r>
            <a:r>
              <a:rPr lang="en-US" sz="1400" i="1" dirty="0" err="1">
                <a:solidFill>
                  <a:srgbClr val="212529"/>
                </a:solidFill>
                <a:latin typeface="Arial"/>
                <a:cs typeface="Arial"/>
              </a:rPr>
              <a:t>Bron</a:t>
            </a:r>
            <a:r>
              <a:rPr lang="en-US" sz="1400" i="1" dirty="0">
                <a:solidFill>
                  <a:srgbClr val="212529"/>
                </a:solidFill>
                <a:latin typeface="Arial"/>
                <a:cs typeface="Arial"/>
              </a:rPr>
              <a:t>: Copernicus Market Report </a:t>
            </a:r>
            <a:endParaRPr lang="en-US" sz="1400" i="1" dirty="0">
              <a:solidFill>
                <a:srgbClr val="212529"/>
              </a:solidFill>
              <a:latin typeface="Arial" panose="020B0604020202020204" pitchFamily="34" charset="0"/>
              <a:cs typeface="Arial" panose="020B0604020202020204" pitchFamily="34" charset="0"/>
            </a:endParaRPr>
          </a:p>
          <a:p>
            <a:endParaRPr lang="en-US" dirty="0"/>
          </a:p>
          <a:p>
            <a:endParaRPr lang="en-US" dirty="0"/>
          </a:p>
          <a:p>
            <a:endParaRPr lang="en-US" dirty="0"/>
          </a:p>
          <a:p>
            <a:endParaRPr lang="en-US" dirty="0"/>
          </a:p>
          <a:p>
            <a:pPr marL="742950" lvl="1" indent="-285750">
              <a:buFontTx/>
              <a:buChar char="-"/>
            </a:pPr>
            <a:endParaRPr lang="en-US" dirty="0"/>
          </a:p>
          <a:p>
            <a:endParaRPr lang="en-US" b="1" dirty="0"/>
          </a:p>
          <a:p>
            <a:endParaRPr lang="en-US" dirty="0"/>
          </a:p>
          <a:p>
            <a:endParaRPr lang="en-US" dirty="0"/>
          </a:p>
          <a:p>
            <a:pPr marL="285750" indent="-285750">
              <a:buFontTx/>
              <a:buChar char="-"/>
            </a:pPr>
            <a:endParaRPr lang="en-US" dirty="0"/>
          </a:p>
          <a:p>
            <a:endParaRPr lang="en-US" dirty="0"/>
          </a:p>
          <a:p>
            <a:endParaRPr lang="en-US" b="1" dirty="0"/>
          </a:p>
        </p:txBody>
      </p:sp>
      <p:pic>
        <p:nvPicPr>
          <p:cNvPr id="4" name="Afbeelding 3">
            <a:extLst>
              <a:ext uri="{FF2B5EF4-FFF2-40B4-BE49-F238E27FC236}">
                <a16:creationId xmlns:a16="http://schemas.microsoft.com/office/drawing/2014/main" id="{5DB5814B-ADF2-4538-962C-888B2A92A6A4}"/>
              </a:ext>
            </a:extLst>
          </p:cNvPr>
          <p:cNvPicPr>
            <a:picLocks noChangeAspect="1"/>
          </p:cNvPicPr>
          <p:nvPr/>
        </p:nvPicPr>
        <p:blipFill>
          <a:blip r:embed="rId3"/>
          <a:stretch>
            <a:fillRect/>
          </a:stretch>
        </p:blipFill>
        <p:spPr>
          <a:xfrm>
            <a:off x="8096158" y="2614089"/>
            <a:ext cx="2725914" cy="3398809"/>
          </a:xfrm>
          <a:prstGeom prst="rect">
            <a:avLst/>
          </a:prstGeom>
          <a:ln w="25400">
            <a:solidFill>
              <a:schemeClr val="accent1"/>
            </a:solidFill>
          </a:ln>
        </p:spPr>
      </p:pic>
      <p:pic>
        <p:nvPicPr>
          <p:cNvPr id="8" name="Afbeelding 7" descr="Afbeelding met tekst, satelliet&#10;&#10;Automatisch gegenereerde beschrijving">
            <a:extLst>
              <a:ext uri="{FF2B5EF4-FFF2-40B4-BE49-F238E27FC236}">
                <a16:creationId xmlns:a16="http://schemas.microsoft.com/office/drawing/2014/main" id="{9D3EB047-C0ED-4741-B598-9D25B62EE9C5}"/>
              </a:ext>
            </a:extLst>
          </p:cNvPr>
          <p:cNvPicPr>
            <a:picLocks noChangeAspect="1"/>
          </p:cNvPicPr>
          <p:nvPr/>
        </p:nvPicPr>
        <p:blipFill>
          <a:blip r:embed="rId4"/>
          <a:stretch>
            <a:fillRect/>
          </a:stretch>
        </p:blipFill>
        <p:spPr>
          <a:xfrm>
            <a:off x="4826756" y="3353585"/>
            <a:ext cx="2538488" cy="1908764"/>
          </a:xfrm>
          <a:prstGeom prst="rect">
            <a:avLst/>
          </a:prstGeom>
        </p:spPr>
      </p:pic>
      <p:pic>
        <p:nvPicPr>
          <p:cNvPr id="5" name="Afbeelding 3" descr="Afbeelding met wiel&#10;&#10;Automatisch gegenereerde beschrijving">
            <a:extLst>
              <a:ext uri="{FF2B5EF4-FFF2-40B4-BE49-F238E27FC236}">
                <a16:creationId xmlns:a16="http://schemas.microsoft.com/office/drawing/2014/main" id="{35DB6BDB-C1D7-4AF2-AE25-18FEE9A1EAD6}"/>
              </a:ext>
            </a:extLst>
          </p:cNvPr>
          <p:cNvPicPr>
            <a:picLocks noChangeAspect="1"/>
          </p:cNvPicPr>
          <p:nvPr/>
        </p:nvPicPr>
        <p:blipFill>
          <a:blip r:embed="rId5"/>
          <a:stretch>
            <a:fillRect/>
          </a:stretch>
        </p:blipFill>
        <p:spPr>
          <a:xfrm>
            <a:off x="11225212" y="6012898"/>
            <a:ext cx="703263" cy="713892"/>
          </a:xfrm>
          <a:prstGeom prst="rect">
            <a:avLst/>
          </a:prstGeom>
        </p:spPr>
      </p:pic>
      <p:pic>
        <p:nvPicPr>
          <p:cNvPr id="7" name="Afbeelding 6" descr="Afbeelding met tekst, illustratie&#10;&#10;Automatisch gegenereerde beschrijving">
            <a:extLst>
              <a:ext uri="{FF2B5EF4-FFF2-40B4-BE49-F238E27FC236}">
                <a16:creationId xmlns:a16="http://schemas.microsoft.com/office/drawing/2014/main" id="{25616561-9DC3-4A24-97D9-4BBC2EF9A9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57791" y="476329"/>
            <a:ext cx="1370684" cy="834624"/>
          </a:xfrm>
          <a:prstGeom prst="rect">
            <a:avLst/>
          </a:prstGeom>
        </p:spPr>
      </p:pic>
    </p:spTree>
    <p:extLst>
      <p:ext uri="{BB962C8B-B14F-4D97-AF65-F5344CB8AC3E}">
        <p14:creationId xmlns:p14="http://schemas.microsoft.com/office/powerpoint/2010/main" val="409008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3">
            <a:extLst>
              <a:ext uri="{FF2B5EF4-FFF2-40B4-BE49-F238E27FC236}">
                <a16:creationId xmlns:a16="http://schemas.microsoft.com/office/drawing/2014/main" id="{FC9A40A7-F758-4540-AD37-091E97DB7A3B}"/>
              </a:ext>
            </a:extLst>
          </p:cNvPr>
          <p:cNvSpPr>
            <a:spLocks noGrp="1"/>
          </p:cNvSpPr>
          <p:nvPr>
            <p:ph type="title"/>
          </p:nvPr>
        </p:nvSpPr>
        <p:spPr>
          <a:xfrm>
            <a:off x="416896" y="379426"/>
            <a:ext cx="10750180" cy="806178"/>
          </a:xfrm>
        </p:spPr>
        <p:txBody>
          <a:bodyPr>
            <a:normAutofit/>
          </a:bodyPr>
          <a:lstStyle/>
          <a:p>
            <a:r>
              <a:rPr lang="nl-NL" sz="4800" dirty="0"/>
              <a:t>Centurion - Voordelen</a:t>
            </a:r>
          </a:p>
        </p:txBody>
      </p:sp>
      <p:sp>
        <p:nvSpPr>
          <p:cNvPr id="2" name="Rechthoek 1">
            <a:extLst>
              <a:ext uri="{FF2B5EF4-FFF2-40B4-BE49-F238E27FC236}">
                <a16:creationId xmlns:a16="http://schemas.microsoft.com/office/drawing/2014/main" id="{ED5C95C0-60AA-436F-A658-C82DA0FC7AA7}"/>
              </a:ext>
            </a:extLst>
          </p:cNvPr>
          <p:cNvSpPr/>
          <p:nvPr/>
        </p:nvSpPr>
        <p:spPr>
          <a:xfrm>
            <a:off x="416896" y="1471147"/>
            <a:ext cx="8495750" cy="4801314"/>
          </a:xfrm>
          <a:prstGeom prst="rect">
            <a:avLst/>
          </a:prstGeom>
        </p:spPr>
        <p:txBody>
          <a:bodyPr wrap="square" lIns="91440" tIns="45720" rIns="91440" bIns="45720" anchor="t">
            <a:spAutoFit/>
          </a:bodyPr>
          <a:lstStyle/>
          <a:p>
            <a:r>
              <a:rPr lang="nl-NL" b="1" dirty="0"/>
              <a:t>Voorbeelden van “hoog over” doelen</a:t>
            </a:r>
          </a:p>
          <a:p>
            <a:pPr marL="285750" indent="-285750">
              <a:buFont typeface="Arial" panose="020B0604020202020204" pitchFamily="34" charset="0"/>
              <a:buChar char="•"/>
            </a:pPr>
            <a:r>
              <a:rPr lang="nl-NL" dirty="0"/>
              <a:t>Opwarming aarde tegen gaan</a:t>
            </a:r>
          </a:p>
          <a:p>
            <a:pPr marL="285750" indent="-285750">
              <a:buFont typeface="Arial" panose="020B0604020202020204" pitchFamily="34" charset="0"/>
              <a:buChar char="•"/>
            </a:pPr>
            <a:r>
              <a:rPr lang="nl-NL" dirty="0"/>
              <a:t>CO2 uitstoot</a:t>
            </a:r>
          </a:p>
          <a:p>
            <a:pPr marL="285750" indent="-285750">
              <a:buFont typeface="Arial" panose="020B0604020202020204" pitchFamily="34" charset="0"/>
              <a:buChar char="•"/>
            </a:pPr>
            <a:r>
              <a:rPr lang="nl-NL" dirty="0"/>
              <a:t>Persoonlijke veiligheid </a:t>
            </a:r>
            <a:r>
              <a:rPr lang="nl-NL" dirty="0" err="1"/>
              <a:t>Crowd</a:t>
            </a:r>
            <a:r>
              <a:rPr lang="nl-NL" dirty="0"/>
              <a:t> Control</a:t>
            </a:r>
          </a:p>
          <a:p>
            <a:pPr marL="285750" indent="-285750">
              <a:buFont typeface="Arial" panose="020B0604020202020204" pitchFamily="34" charset="0"/>
              <a:buChar char="•"/>
            </a:pPr>
            <a:r>
              <a:rPr lang="nl-NL" dirty="0"/>
              <a:t>Evenementen informatie verstrekken</a:t>
            </a:r>
          </a:p>
          <a:p>
            <a:pPr marL="285750" indent="-285750">
              <a:buFont typeface="Arial" panose="020B0604020202020204" pitchFamily="34" charset="0"/>
              <a:buChar char="•"/>
            </a:pPr>
            <a:r>
              <a:rPr lang="nl-NL" dirty="0"/>
              <a:t>Defensie taken veiliger maken </a:t>
            </a:r>
          </a:p>
          <a:p>
            <a:pPr marL="285750" indent="-285750">
              <a:buFont typeface="Arial" panose="020B0604020202020204" pitchFamily="34" charset="0"/>
              <a:buChar char="•"/>
            </a:pPr>
            <a:r>
              <a:rPr lang="nl-NL" dirty="0"/>
              <a:t>Geweldsdelicten voorkomen</a:t>
            </a:r>
          </a:p>
          <a:p>
            <a:pPr marL="285750" indent="-285750">
              <a:buFont typeface="Arial" panose="020B0604020202020204" pitchFamily="34" charset="0"/>
              <a:buChar char="•"/>
            </a:pPr>
            <a:r>
              <a:rPr lang="nl-NL" dirty="0"/>
              <a:t>Opsporing en verhinderen verkeersincidenten</a:t>
            </a:r>
          </a:p>
          <a:p>
            <a:pPr marL="285750" indent="-285750">
              <a:buFont typeface="Arial" panose="020B0604020202020204" pitchFamily="34" charset="0"/>
              <a:buChar char="•"/>
            </a:pPr>
            <a:r>
              <a:rPr lang="nl-NL" dirty="0"/>
              <a:t>Hulpverlening verhogen bij calamiteiten lokaal en </a:t>
            </a:r>
            <a:r>
              <a:rPr lang="nl-NL" dirty="0" err="1"/>
              <a:t>global</a:t>
            </a:r>
            <a:endParaRPr lang="nl-NL" dirty="0"/>
          </a:p>
          <a:p>
            <a:pPr marL="285750" indent="-285750">
              <a:buFont typeface="Arial" panose="020B0604020202020204" pitchFamily="34" charset="0"/>
              <a:buChar char="•"/>
            </a:pPr>
            <a:r>
              <a:rPr lang="nl-NL" dirty="0"/>
              <a:t>Natuur beheersing, ontwikkeling</a:t>
            </a:r>
          </a:p>
          <a:p>
            <a:pPr marL="285750" indent="-285750">
              <a:buFont typeface="Arial" panose="020B0604020202020204" pitchFamily="34" charset="0"/>
              <a:buChar char="•"/>
            </a:pPr>
            <a:r>
              <a:rPr lang="nl-NL" dirty="0"/>
              <a:t>Flora en Fauna, overbevissing identificeren</a:t>
            </a:r>
          </a:p>
          <a:p>
            <a:pPr marL="285750" indent="-285750">
              <a:buFont typeface="Arial" panose="020B0604020202020204" pitchFamily="34" charset="0"/>
              <a:buChar char="•"/>
            </a:pPr>
            <a:r>
              <a:rPr lang="nl-NL" dirty="0"/>
              <a:t>Akkerbouw verbetering</a:t>
            </a:r>
          </a:p>
          <a:p>
            <a:pPr marL="285750" indent="-285750">
              <a:buFont typeface="Arial" panose="020B0604020202020204" pitchFamily="34" charset="0"/>
              <a:buChar char="•"/>
            </a:pPr>
            <a:r>
              <a:rPr lang="nl-NL" dirty="0"/>
              <a:t>Voeding optimaal verdelen en benutten</a:t>
            </a:r>
          </a:p>
          <a:p>
            <a:pPr marL="285750" indent="-285750">
              <a:buFont typeface="Arial" panose="020B0604020202020204" pitchFamily="34" charset="0"/>
              <a:buChar char="•"/>
            </a:pPr>
            <a:r>
              <a:rPr lang="nl-NL" dirty="0"/>
              <a:t>Ondervoeding en honger bestrijden</a:t>
            </a:r>
          </a:p>
          <a:p>
            <a:pPr marL="285750" indent="-285750">
              <a:buFont typeface="Arial" panose="020B0604020202020204" pitchFamily="34" charset="0"/>
              <a:buChar char="•"/>
            </a:pPr>
            <a:r>
              <a:rPr lang="nl-NL" dirty="0"/>
              <a:t>(Schone) energy winning optimaliseren </a:t>
            </a:r>
          </a:p>
          <a:p>
            <a:pPr marL="285750" indent="-285750">
              <a:buFont typeface="Arial" panose="020B0604020202020204" pitchFamily="34" charset="0"/>
              <a:buChar char="•"/>
            </a:pPr>
            <a:r>
              <a:rPr lang="nl-NL" dirty="0"/>
              <a:t>Inzicht in naderende natuurrampen   (management natura disasters)</a:t>
            </a:r>
          </a:p>
          <a:p>
            <a:pPr marL="285750" indent="-285750">
              <a:buFont typeface="Arial" panose="020B0604020202020204" pitchFamily="34" charset="0"/>
              <a:buChar char="•"/>
            </a:pPr>
            <a:r>
              <a:rPr lang="nl-NL" dirty="0"/>
              <a:t>Schonere aarde</a:t>
            </a:r>
          </a:p>
        </p:txBody>
      </p:sp>
      <p:pic>
        <p:nvPicPr>
          <p:cNvPr id="3" name="Afbeelding 3" descr="Afbeelding met wiel&#10;&#10;Automatisch gegenereerde beschrijving">
            <a:extLst>
              <a:ext uri="{FF2B5EF4-FFF2-40B4-BE49-F238E27FC236}">
                <a16:creationId xmlns:a16="http://schemas.microsoft.com/office/drawing/2014/main" id="{AF879BCB-E8BD-4289-BC83-DD137BDA2575}"/>
              </a:ext>
            </a:extLst>
          </p:cNvPr>
          <p:cNvPicPr>
            <a:picLocks noChangeAspect="1"/>
          </p:cNvPicPr>
          <p:nvPr/>
        </p:nvPicPr>
        <p:blipFill>
          <a:blip r:embed="rId3"/>
          <a:stretch>
            <a:fillRect/>
          </a:stretch>
        </p:blipFill>
        <p:spPr>
          <a:xfrm>
            <a:off x="11225212" y="6012898"/>
            <a:ext cx="703263" cy="713892"/>
          </a:xfrm>
          <a:prstGeom prst="rect">
            <a:avLst/>
          </a:prstGeom>
        </p:spPr>
      </p:pic>
      <p:sp>
        <p:nvSpPr>
          <p:cNvPr id="5" name="Rechthoek 4">
            <a:extLst>
              <a:ext uri="{FF2B5EF4-FFF2-40B4-BE49-F238E27FC236}">
                <a16:creationId xmlns:a16="http://schemas.microsoft.com/office/drawing/2014/main" id="{3B67B79E-5C0A-4C51-AF3F-335896D0E5D7}"/>
              </a:ext>
            </a:extLst>
          </p:cNvPr>
          <p:cNvSpPr/>
          <p:nvPr/>
        </p:nvSpPr>
        <p:spPr>
          <a:xfrm>
            <a:off x="7610274" y="1471147"/>
            <a:ext cx="3966569" cy="2585323"/>
          </a:xfrm>
          <a:prstGeom prst="rect">
            <a:avLst/>
          </a:prstGeom>
        </p:spPr>
        <p:txBody>
          <a:bodyPr wrap="square" lIns="91440" tIns="45720" rIns="91440" bIns="45720" anchor="t">
            <a:spAutoFit/>
          </a:bodyPr>
          <a:lstStyle/>
          <a:p>
            <a:r>
              <a:rPr lang="nl-NL" b="1" i="1" dirty="0"/>
              <a:t>Demo’s </a:t>
            </a:r>
          </a:p>
          <a:p>
            <a:r>
              <a:rPr lang="nl-NL" i="1" dirty="0"/>
              <a:t>Een breed spectrum van geselecteerde demonstratie-use-cases in landbouw-, bosbouw-, maritieme en hydrologische domeinen zijn reeds beschikbaar om de praktische voordelen van de schaalbare CENTURION-analyse te laten zien.</a:t>
            </a:r>
            <a:endParaRPr lang="en-US" i="1" dirty="0"/>
          </a:p>
        </p:txBody>
      </p:sp>
      <p:pic>
        <p:nvPicPr>
          <p:cNvPr id="6" name="Afbeelding 5" descr="Afbeelding met tekst, illustratie&#10;&#10;Automatisch gegenereerde beschrijving">
            <a:extLst>
              <a:ext uri="{FF2B5EF4-FFF2-40B4-BE49-F238E27FC236}">
                <a16:creationId xmlns:a16="http://schemas.microsoft.com/office/drawing/2014/main" id="{372E913B-7865-4C05-8DC5-327483ADA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7791" y="476329"/>
            <a:ext cx="1370684" cy="834624"/>
          </a:xfrm>
          <a:prstGeom prst="rect">
            <a:avLst/>
          </a:prstGeom>
        </p:spPr>
      </p:pic>
    </p:spTree>
    <p:extLst>
      <p:ext uri="{BB962C8B-B14F-4D97-AF65-F5344CB8AC3E}">
        <p14:creationId xmlns:p14="http://schemas.microsoft.com/office/powerpoint/2010/main" val="4218945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3">
            <a:extLst>
              <a:ext uri="{FF2B5EF4-FFF2-40B4-BE49-F238E27FC236}">
                <a16:creationId xmlns:a16="http://schemas.microsoft.com/office/drawing/2014/main" id="{FC9A40A7-F758-4540-AD37-091E97DB7A3B}"/>
              </a:ext>
            </a:extLst>
          </p:cNvPr>
          <p:cNvSpPr>
            <a:spLocks noGrp="1"/>
          </p:cNvSpPr>
          <p:nvPr>
            <p:ph type="title"/>
          </p:nvPr>
        </p:nvSpPr>
        <p:spPr>
          <a:xfrm>
            <a:off x="416896" y="379426"/>
            <a:ext cx="10750180" cy="806178"/>
          </a:xfrm>
        </p:spPr>
        <p:txBody>
          <a:bodyPr>
            <a:normAutofit/>
          </a:bodyPr>
          <a:lstStyle/>
          <a:p>
            <a:r>
              <a:rPr lang="nl-NL" sz="4800"/>
              <a:t>SLTN samenwerking met klanten</a:t>
            </a:r>
          </a:p>
        </p:txBody>
      </p:sp>
      <p:sp>
        <p:nvSpPr>
          <p:cNvPr id="2" name="Rechthoek 1">
            <a:extLst>
              <a:ext uri="{FF2B5EF4-FFF2-40B4-BE49-F238E27FC236}">
                <a16:creationId xmlns:a16="http://schemas.microsoft.com/office/drawing/2014/main" id="{ED5C95C0-60AA-436F-A658-C82DA0FC7AA7}"/>
              </a:ext>
            </a:extLst>
          </p:cNvPr>
          <p:cNvSpPr/>
          <p:nvPr/>
        </p:nvSpPr>
        <p:spPr>
          <a:xfrm>
            <a:off x="416896" y="1471147"/>
            <a:ext cx="10750180" cy="9233297"/>
          </a:xfrm>
          <a:prstGeom prst="rect">
            <a:avLst/>
          </a:prstGeom>
        </p:spPr>
        <p:txBody>
          <a:bodyPr wrap="square" lIns="91440" tIns="45720" rIns="91440" bIns="45720" anchor="t">
            <a:spAutoFit/>
          </a:bodyPr>
          <a:lstStyle/>
          <a:p>
            <a:r>
              <a:rPr lang="nl-NL" b="1"/>
              <a:t>Wat kunnen potentiële klanten van SLTN verwachten ?</a:t>
            </a:r>
          </a:p>
          <a:p>
            <a:pPr marL="285750" indent="-285750">
              <a:buFont typeface="Arial" panose="020B0604020202020204" pitchFamily="34" charset="0"/>
              <a:buChar char="•"/>
            </a:pPr>
            <a:r>
              <a:rPr lang="nl-NL"/>
              <a:t> Medebepalen Use Cases (High level Centurion=&gt;Klant Use Case)</a:t>
            </a:r>
          </a:p>
          <a:p>
            <a:pPr marL="342900" indent="-342900">
              <a:buFont typeface="Arial" panose="020B0604020202020204" pitchFamily="34" charset="0"/>
              <a:buChar char="•"/>
            </a:pPr>
            <a:r>
              <a:rPr lang="nl-NL"/>
              <a:t>Opzetten proof of concept</a:t>
            </a:r>
          </a:p>
          <a:p>
            <a:pPr marL="342900" indent="-342900">
              <a:buFont typeface="Arial" panose="020B0604020202020204" pitchFamily="34" charset="0"/>
              <a:buChar char="•"/>
            </a:pPr>
            <a:r>
              <a:rPr lang="nl-NL"/>
              <a:t>Business value creëren, financieel inzicht verkrijgen </a:t>
            </a:r>
          </a:p>
          <a:p>
            <a:pPr marL="342900" indent="-342900">
              <a:buFont typeface="Arial" panose="020B0604020202020204" pitchFamily="34" charset="0"/>
              <a:buChar char="•"/>
            </a:pPr>
            <a:r>
              <a:rPr lang="nl-NL"/>
              <a:t>Gezamenlijk uitvoeren project</a:t>
            </a:r>
          </a:p>
          <a:p>
            <a:pPr marL="342900" indent="-342900">
              <a:buFont typeface="Arial" panose="020B0604020202020204" pitchFamily="34" charset="0"/>
              <a:buChar char="•"/>
            </a:pPr>
            <a:r>
              <a:rPr lang="nl-NL"/>
              <a:t>Projectbegeleiding</a:t>
            </a:r>
          </a:p>
          <a:p>
            <a:pPr marL="342900" indent="-342900">
              <a:buFont typeface="Arial" panose="020B0604020202020204" pitchFamily="34" charset="0"/>
              <a:buChar char="•"/>
            </a:pPr>
            <a:r>
              <a:rPr lang="nl-NL"/>
              <a:t>Managed dienstverlening</a:t>
            </a:r>
          </a:p>
          <a:p>
            <a:pPr marL="342900" indent="-342900">
              <a:buFont typeface="Arial" panose="020B0604020202020204" pitchFamily="34" charset="0"/>
              <a:buChar char="•"/>
            </a:pPr>
            <a:r>
              <a:rPr lang="nl-NL"/>
              <a:t>Datacenter Cloud rekenkracht (NVIDIA)</a:t>
            </a:r>
            <a:endParaRPr lang="nl-NL">
              <a:cs typeface="Arial"/>
            </a:endParaRPr>
          </a:p>
          <a:p>
            <a:pPr marL="342900" indent="-342900">
              <a:buFont typeface="Arial" panose="020B0604020202020204" pitchFamily="34" charset="0"/>
              <a:buChar char="•"/>
            </a:pPr>
            <a:r>
              <a:rPr lang="nl-NL"/>
              <a:t>Data Science expertise (Intellerts)</a:t>
            </a:r>
          </a:p>
          <a:p>
            <a:endParaRPr lang="nl-NL" b="1"/>
          </a:p>
          <a:p>
            <a:r>
              <a:rPr lang="nl-NL" b="1"/>
              <a:t>Wat mag SLTN van de klanten verwachten ?</a:t>
            </a:r>
          </a:p>
          <a:p>
            <a:pPr marL="342900" indent="-342900">
              <a:buFont typeface="Arial" panose="020B0604020202020204" pitchFamily="34" charset="0"/>
              <a:buChar char="•"/>
            </a:pPr>
            <a:r>
              <a:rPr lang="nl-NL"/>
              <a:t>Brede organisatie-steun bij uitvoering van bovenstaande diensten</a:t>
            </a:r>
          </a:p>
          <a:p>
            <a:pPr marL="342900" indent="-342900">
              <a:buFont typeface="Arial" panose="020B0604020202020204" pitchFamily="34" charset="0"/>
              <a:buChar char="•"/>
            </a:pPr>
            <a:r>
              <a:rPr lang="nl-NL"/>
              <a:t>Inzicht in strategische, tactische en operationele innovatie plannen (met embargo)</a:t>
            </a:r>
          </a:p>
          <a:p>
            <a:pPr marL="342900" indent="-342900">
              <a:buFont typeface="Arial" panose="020B0604020202020204" pitchFamily="34" charset="0"/>
              <a:buChar char="•"/>
            </a:pPr>
            <a:r>
              <a:rPr lang="nl-NL"/>
              <a:t>Inzicht in kosten baten en mogelijke financiële bijdrage (indien nodig)</a:t>
            </a:r>
          </a:p>
          <a:p>
            <a:pPr marL="342900" indent="-342900">
              <a:buFont typeface="Arial" panose="020B0604020202020204" pitchFamily="34" charset="0"/>
              <a:buChar char="•"/>
            </a:pPr>
            <a:endParaRPr lang="en-US" b="1"/>
          </a:p>
          <a:p>
            <a:r>
              <a:rPr lang="nl-NL" b="1"/>
              <a:t>Opstellen nieuwe Business Case</a:t>
            </a:r>
          </a:p>
          <a:p>
            <a:pPr marL="285750" indent="-285750">
              <a:buFont typeface="Arial" panose="020B0604020202020204" pitchFamily="34" charset="0"/>
              <a:buChar char="•"/>
            </a:pPr>
            <a:r>
              <a:rPr lang="nl-NL"/>
              <a:t>Kostenbesparing, voordelen t.o.v. huidige kosten model (indien gebruik makend Satelliet data &amp; AI)</a:t>
            </a:r>
          </a:p>
          <a:p>
            <a:endParaRPr lang="en-US"/>
          </a:p>
          <a:p>
            <a:endParaRPr lang="en-US"/>
          </a:p>
          <a:p>
            <a:endParaRPr lang="en-US"/>
          </a:p>
          <a:p>
            <a:endParaRPr lang="en-US"/>
          </a:p>
          <a:p>
            <a:endParaRPr lang="en-US"/>
          </a:p>
          <a:p>
            <a:endParaRPr lang="en-US"/>
          </a:p>
          <a:p>
            <a:endParaRPr lang="en-US"/>
          </a:p>
          <a:p>
            <a:endParaRPr lang="en-US"/>
          </a:p>
          <a:p>
            <a:endParaRPr lang="en-US"/>
          </a:p>
          <a:p>
            <a:pPr marL="742950" lvl="1" indent="-285750">
              <a:buFontTx/>
              <a:buChar char="-"/>
            </a:pPr>
            <a:endParaRPr lang="en-US"/>
          </a:p>
          <a:p>
            <a:endParaRPr lang="en-US" b="1"/>
          </a:p>
          <a:p>
            <a:endParaRPr lang="en-US"/>
          </a:p>
          <a:p>
            <a:endParaRPr lang="en-US"/>
          </a:p>
          <a:p>
            <a:pPr marL="285750" indent="-285750">
              <a:buFontTx/>
              <a:buChar char="-"/>
            </a:pPr>
            <a:endParaRPr lang="en-US"/>
          </a:p>
          <a:p>
            <a:endParaRPr lang="en-US"/>
          </a:p>
          <a:p>
            <a:endParaRPr lang="en-US" b="1"/>
          </a:p>
        </p:txBody>
      </p:sp>
      <p:pic>
        <p:nvPicPr>
          <p:cNvPr id="3" name="Afbeelding 3">
            <a:extLst>
              <a:ext uri="{FF2B5EF4-FFF2-40B4-BE49-F238E27FC236}">
                <a16:creationId xmlns:a16="http://schemas.microsoft.com/office/drawing/2014/main" id="{71DC9C20-2B5C-4D09-93FB-2C2564364A7D}"/>
              </a:ext>
            </a:extLst>
          </p:cNvPr>
          <p:cNvPicPr>
            <a:picLocks noChangeAspect="1"/>
          </p:cNvPicPr>
          <p:nvPr/>
        </p:nvPicPr>
        <p:blipFill>
          <a:blip r:embed="rId3"/>
          <a:stretch>
            <a:fillRect/>
          </a:stretch>
        </p:blipFill>
        <p:spPr>
          <a:xfrm>
            <a:off x="11225212" y="6012898"/>
            <a:ext cx="703263" cy="713892"/>
          </a:xfrm>
          <a:prstGeom prst="rect">
            <a:avLst/>
          </a:prstGeom>
        </p:spPr>
      </p:pic>
      <p:pic>
        <p:nvPicPr>
          <p:cNvPr id="5" name="Afbeelding 4" descr="Afbeelding met tekst, illustratie&#10;&#10;Automatisch gegenereerde beschrijving">
            <a:extLst>
              <a:ext uri="{FF2B5EF4-FFF2-40B4-BE49-F238E27FC236}">
                <a16:creationId xmlns:a16="http://schemas.microsoft.com/office/drawing/2014/main" id="{C7F517E2-4586-423B-ADFE-7487BFF114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7791" y="476329"/>
            <a:ext cx="1370684" cy="834624"/>
          </a:xfrm>
          <a:prstGeom prst="rect">
            <a:avLst/>
          </a:prstGeom>
        </p:spPr>
      </p:pic>
    </p:spTree>
    <p:extLst>
      <p:ext uri="{BB962C8B-B14F-4D97-AF65-F5344CB8AC3E}">
        <p14:creationId xmlns:p14="http://schemas.microsoft.com/office/powerpoint/2010/main" val="2381480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3">
            <a:extLst>
              <a:ext uri="{FF2B5EF4-FFF2-40B4-BE49-F238E27FC236}">
                <a16:creationId xmlns:a16="http://schemas.microsoft.com/office/drawing/2014/main" id="{FC9A40A7-F758-4540-AD37-091E97DB7A3B}"/>
              </a:ext>
            </a:extLst>
          </p:cNvPr>
          <p:cNvSpPr>
            <a:spLocks noGrp="1"/>
          </p:cNvSpPr>
          <p:nvPr>
            <p:ph type="title"/>
          </p:nvPr>
        </p:nvSpPr>
        <p:spPr>
          <a:xfrm>
            <a:off x="416896" y="379426"/>
            <a:ext cx="10750180" cy="806178"/>
          </a:xfrm>
        </p:spPr>
        <p:txBody>
          <a:bodyPr>
            <a:normAutofit/>
          </a:bodyPr>
          <a:lstStyle/>
          <a:p>
            <a:r>
              <a:rPr lang="nl-NL" sz="4800"/>
              <a:t>Voordelen </a:t>
            </a:r>
            <a:r>
              <a:rPr lang="nl-NL" sz="4800" err="1"/>
              <a:t>launching</a:t>
            </a:r>
            <a:r>
              <a:rPr lang="nl-NL" sz="4800"/>
              <a:t> </a:t>
            </a:r>
            <a:r>
              <a:rPr lang="nl-NL" sz="4800" err="1"/>
              <a:t>customers</a:t>
            </a:r>
            <a:endParaRPr lang="nl-NL" sz="4800"/>
          </a:p>
        </p:txBody>
      </p:sp>
      <p:sp>
        <p:nvSpPr>
          <p:cNvPr id="2" name="Rechthoek 1">
            <a:extLst>
              <a:ext uri="{FF2B5EF4-FFF2-40B4-BE49-F238E27FC236}">
                <a16:creationId xmlns:a16="http://schemas.microsoft.com/office/drawing/2014/main" id="{ED5C95C0-60AA-436F-A658-C82DA0FC7AA7}"/>
              </a:ext>
            </a:extLst>
          </p:cNvPr>
          <p:cNvSpPr/>
          <p:nvPr/>
        </p:nvSpPr>
        <p:spPr>
          <a:xfrm>
            <a:off x="416896" y="1331867"/>
            <a:ext cx="10750180" cy="7848302"/>
          </a:xfrm>
          <a:prstGeom prst="rect">
            <a:avLst/>
          </a:prstGeom>
        </p:spPr>
        <p:txBody>
          <a:bodyPr wrap="square" lIns="91440" tIns="45720" rIns="91440" bIns="45720" anchor="t">
            <a:spAutoFit/>
          </a:bodyPr>
          <a:lstStyle/>
          <a:p>
            <a:r>
              <a:rPr lang="nl-NL" b="1" dirty="0"/>
              <a:t>Wat zijn de voordelen voor potentiële klanten?</a:t>
            </a:r>
            <a:endParaRPr lang="nl-NL" dirty="0"/>
          </a:p>
          <a:p>
            <a:pPr marL="285750" indent="-285750">
              <a:buFont typeface="Arial" panose="020B0604020202020204" pitchFamily="34" charset="0"/>
              <a:buChar char="•"/>
            </a:pPr>
            <a:r>
              <a:rPr lang="nl-NL" dirty="0"/>
              <a:t>Beschikbaarheid over platform met (actuele) data en standaard GIS en GEO informatie</a:t>
            </a:r>
          </a:p>
          <a:p>
            <a:pPr marL="285750" indent="-285750">
              <a:buFont typeface="Arial" panose="020B0604020202020204" pitchFamily="34" charset="0"/>
              <a:buChar char="•"/>
            </a:pPr>
            <a:r>
              <a:rPr lang="nl-NL" dirty="0"/>
              <a:t>Mogelijkheid om het Centurion platform AS..IS te gebruiken (</a:t>
            </a:r>
            <a:r>
              <a:rPr lang="nl-NL" dirty="0" err="1"/>
              <a:t>Self-service</a:t>
            </a:r>
            <a:r>
              <a:rPr lang="nl-NL" dirty="0"/>
              <a:t>)</a:t>
            </a:r>
          </a:p>
          <a:p>
            <a:pPr marL="285750" indent="-285750">
              <a:buFont typeface="Arial" panose="020B0604020202020204" pitchFamily="34" charset="0"/>
              <a:buChar char="•"/>
            </a:pPr>
            <a:r>
              <a:rPr lang="nl-NL" dirty="0"/>
              <a:t>Mogelijkheid om deze data te bewerken of combineren voor specifieke klant use cases</a:t>
            </a:r>
          </a:p>
          <a:p>
            <a:pPr marL="285750" indent="-285750">
              <a:buFont typeface="Arial" panose="020B0604020202020204" pitchFamily="34" charset="0"/>
              <a:buChar char="•"/>
            </a:pPr>
            <a:r>
              <a:rPr lang="nl-NL" dirty="0"/>
              <a:t>Toepassen Business &amp; Artificial Intelligence, Machine Learning, Deep Learning</a:t>
            </a:r>
          </a:p>
          <a:p>
            <a:pPr marL="285750" indent="-285750">
              <a:buFont typeface="Arial" panose="020B0604020202020204" pitchFamily="34" charset="0"/>
              <a:buChar char="•"/>
            </a:pPr>
            <a:r>
              <a:rPr lang="nl-NL" dirty="0"/>
              <a:t>Verrijken eigen Big Data omgeving </a:t>
            </a:r>
          </a:p>
          <a:p>
            <a:pPr marL="285750" indent="-285750">
              <a:buFont typeface="Arial" panose="020B0604020202020204" pitchFamily="34" charset="0"/>
              <a:buChar char="•"/>
            </a:pPr>
            <a:r>
              <a:rPr lang="nl-NL" dirty="0"/>
              <a:t>Beschikbaarheid over meer Open Data </a:t>
            </a:r>
            <a:r>
              <a:rPr lang="nl-NL" b="1" dirty="0"/>
              <a:t>(met tijdsdimensies, verandering registreren)</a:t>
            </a:r>
          </a:p>
          <a:p>
            <a:pPr marL="285750" indent="-285750">
              <a:buFont typeface="Arial" panose="020B0604020202020204" pitchFamily="34" charset="0"/>
              <a:buChar char="•"/>
            </a:pPr>
            <a:r>
              <a:rPr lang="nl-NL" dirty="0"/>
              <a:t>Centrale en Lokale overheden levert meer informatie aan en voor het welzijn van burgers (Non Profit)</a:t>
            </a:r>
          </a:p>
          <a:p>
            <a:pPr marL="285750" indent="-285750">
              <a:buFont typeface="Arial" panose="020B0604020202020204" pitchFamily="34" charset="0"/>
              <a:buChar char="•"/>
            </a:pPr>
            <a:r>
              <a:rPr lang="nl-NL" dirty="0"/>
              <a:t>Mogelijkheden tot commerciële voorsprong bij Profit organisaties</a:t>
            </a:r>
          </a:p>
          <a:p>
            <a:pPr marL="285750" indent="-285750">
              <a:buFont typeface="Arial" panose="020B0604020202020204" pitchFamily="34" charset="0"/>
              <a:buChar char="•"/>
            </a:pPr>
            <a:r>
              <a:rPr lang="nl-NL" dirty="0"/>
              <a:t>Kosten</a:t>
            </a:r>
            <a:endParaRPr lang="en-GB" dirty="0">
              <a:latin typeface="Arial" panose="020B0604020202020204" pitchFamily="34" charset="0"/>
              <a:cs typeface="Arial" panose="020B0604020202020204" pitchFamily="34" charset="0"/>
            </a:endParaRPr>
          </a:p>
          <a:p>
            <a:r>
              <a:rPr lang="nl-NL" b="1" dirty="0"/>
              <a:t>	           GPU Power                                                        Use Cases                                        				</a:t>
            </a:r>
          </a:p>
          <a:p>
            <a:endParaRPr lang="nl-NL" dirty="0"/>
          </a:p>
          <a:p>
            <a:endParaRPr lang="nl-NL" dirty="0"/>
          </a:p>
          <a:p>
            <a:endParaRPr lang="en-US" dirty="0"/>
          </a:p>
          <a:p>
            <a:endParaRPr lang="en-US" dirty="0"/>
          </a:p>
          <a:p>
            <a:endParaRPr lang="en-US" dirty="0"/>
          </a:p>
          <a:p>
            <a:endParaRPr lang="en-US" dirty="0"/>
          </a:p>
          <a:p>
            <a:endParaRPr lang="en-US" dirty="0"/>
          </a:p>
          <a:p>
            <a:endParaRPr lang="en-US" dirty="0"/>
          </a:p>
          <a:p>
            <a:endParaRPr lang="en-US" dirty="0"/>
          </a:p>
          <a:p>
            <a:pPr marL="742950" lvl="1" indent="-285750">
              <a:buFontTx/>
              <a:buChar char="-"/>
            </a:pPr>
            <a:endParaRPr lang="en-US" dirty="0"/>
          </a:p>
          <a:p>
            <a:endParaRPr lang="en-US" b="1" dirty="0"/>
          </a:p>
          <a:p>
            <a:endParaRPr lang="en-US" dirty="0"/>
          </a:p>
          <a:p>
            <a:endParaRPr lang="en-US" dirty="0"/>
          </a:p>
          <a:p>
            <a:pPr marL="285750" indent="-285750">
              <a:buFontTx/>
              <a:buChar char="-"/>
            </a:pPr>
            <a:endParaRPr lang="en-US" dirty="0"/>
          </a:p>
          <a:p>
            <a:endParaRPr lang="en-US" dirty="0"/>
          </a:p>
          <a:p>
            <a:endParaRPr lang="en-US" b="1" dirty="0"/>
          </a:p>
        </p:txBody>
      </p:sp>
      <p:pic>
        <p:nvPicPr>
          <p:cNvPr id="3" name="Afbeelding 3">
            <a:extLst>
              <a:ext uri="{FF2B5EF4-FFF2-40B4-BE49-F238E27FC236}">
                <a16:creationId xmlns:a16="http://schemas.microsoft.com/office/drawing/2014/main" id="{9C67F22C-6D96-41F7-9850-F03EA0502BE8}"/>
              </a:ext>
            </a:extLst>
          </p:cNvPr>
          <p:cNvPicPr>
            <a:picLocks noChangeAspect="1"/>
          </p:cNvPicPr>
          <p:nvPr/>
        </p:nvPicPr>
        <p:blipFill>
          <a:blip r:embed="rId3"/>
          <a:stretch>
            <a:fillRect/>
          </a:stretch>
        </p:blipFill>
        <p:spPr>
          <a:xfrm>
            <a:off x="11225212" y="6012898"/>
            <a:ext cx="703263" cy="713892"/>
          </a:xfrm>
          <a:prstGeom prst="rect">
            <a:avLst/>
          </a:prstGeom>
        </p:spPr>
      </p:pic>
      <p:pic>
        <p:nvPicPr>
          <p:cNvPr id="5" name="Afbeelding 4">
            <a:extLst>
              <a:ext uri="{FF2B5EF4-FFF2-40B4-BE49-F238E27FC236}">
                <a16:creationId xmlns:a16="http://schemas.microsoft.com/office/drawing/2014/main" id="{F6E85449-CF1A-491B-B974-088881268FF2}"/>
              </a:ext>
            </a:extLst>
          </p:cNvPr>
          <p:cNvPicPr>
            <a:picLocks noChangeAspect="1"/>
          </p:cNvPicPr>
          <p:nvPr/>
        </p:nvPicPr>
        <p:blipFill>
          <a:blip r:embed="rId4"/>
          <a:stretch>
            <a:fillRect/>
          </a:stretch>
        </p:blipFill>
        <p:spPr>
          <a:xfrm>
            <a:off x="507998" y="4519936"/>
            <a:ext cx="4441074" cy="2073932"/>
          </a:xfrm>
          <a:prstGeom prst="rect">
            <a:avLst/>
          </a:prstGeom>
        </p:spPr>
      </p:pic>
      <p:pic>
        <p:nvPicPr>
          <p:cNvPr id="7" name="Afbeelding 6">
            <a:extLst>
              <a:ext uri="{FF2B5EF4-FFF2-40B4-BE49-F238E27FC236}">
                <a16:creationId xmlns:a16="http://schemas.microsoft.com/office/drawing/2014/main" id="{CBE102B4-0114-4665-949B-5E7E40AEA98F}"/>
              </a:ext>
            </a:extLst>
          </p:cNvPr>
          <p:cNvPicPr>
            <a:picLocks noChangeAspect="1"/>
          </p:cNvPicPr>
          <p:nvPr/>
        </p:nvPicPr>
        <p:blipFill>
          <a:blip r:embed="rId5"/>
          <a:stretch>
            <a:fillRect/>
          </a:stretch>
        </p:blipFill>
        <p:spPr>
          <a:xfrm>
            <a:off x="5791986" y="4523455"/>
            <a:ext cx="3588433" cy="2034446"/>
          </a:xfrm>
          <a:prstGeom prst="rect">
            <a:avLst/>
          </a:prstGeom>
          <a:ln w="25400">
            <a:solidFill>
              <a:schemeClr val="accent1"/>
            </a:solidFill>
          </a:ln>
        </p:spPr>
      </p:pic>
      <p:pic>
        <p:nvPicPr>
          <p:cNvPr id="8" name="Afbeelding 7" descr="Afbeelding met tekst, illustratie&#10;&#10;Automatisch gegenereerde beschrijving">
            <a:extLst>
              <a:ext uri="{FF2B5EF4-FFF2-40B4-BE49-F238E27FC236}">
                <a16:creationId xmlns:a16="http://schemas.microsoft.com/office/drawing/2014/main" id="{6126095C-A7E4-4527-A588-16E6724E53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57791" y="476329"/>
            <a:ext cx="1370684" cy="834624"/>
          </a:xfrm>
          <a:prstGeom prst="rect">
            <a:avLst/>
          </a:prstGeom>
        </p:spPr>
      </p:pic>
    </p:spTree>
    <p:extLst>
      <p:ext uri="{BB962C8B-B14F-4D97-AF65-F5344CB8AC3E}">
        <p14:creationId xmlns:p14="http://schemas.microsoft.com/office/powerpoint/2010/main" val="246533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3">
            <a:extLst>
              <a:ext uri="{FF2B5EF4-FFF2-40B4-BE49-F238E27FC236}">
                <a16:creationId xmlns:a16="http://schemas.microsoft.com/office/drawing/2014/main" id="{FC9A40A7-F758-4540-AD37-091E97DB7A3B}"/>
              </a:ext>
            </a:extLst>
          </p:cNvPr>
          <p:cNvSpPr>
            <a:spLocks noGrp="1"/>
          </p:cNvSpPr>
          <p:nvPr>
            <p:ph type="title"/>
          </p:nvPr>
        </p:nvSpPr>
        <p:spPr>
          <a:xfrm>
            <a:off x="416896" y="379426"/>
            <a:ext cx="10750180" cy="806178"/>
          </a:xfrm>
        </p:spPr>
        <p:txBody>
          <a:bodyPr>
            <a:normAutofit/>
          </a:bodyPr>
          <a:lstStyle/>
          <a:p>
            <a:r>
              <a:rPr lang="nl-NL" sz="4800" dirty="0"/>
              <a:t>Pitch</a:t>
            </a:r>
          </a:p>
        </p:txBody>
      </p:sp>
      <p:sp>
        <p:nvSpPr>
          <p:cNvPr id="2" name="Rechthoek 1">
            <a:extLst>
              <a:ext uri="{FF2B5EF4-FFF2-40B4-BE49-F238E27FC236}">
                <a16:creationId xmlns:a16="http://schemas.microsoft.com/office/drawing/2014/main" id="{ED5C95C0-60AA-436F-A658-C82DA0FC7AA7}"/>
              </a:ext>
            </a:extLst>
          </p:cNvPr>
          <p:cNvSpPr/>
          <p:nvPr/>
        </p:nvSpPr>
        <p:spPr>
          <a:xfrm>
            <a:off x="475032" y="1416826"/>
            <a:ext cx="7280320" cy="1477328"/>
          </a:xfrm>
          <a:prstGeom prst="rect">
            <a:avLst/>
          </a:prstGeom>
        </p:spPr>
        <p:txBody>
          <a:bodyPr wrap="square">
            <a:spAutoFit/>
          </a:bodyPr>
          <a:lstStyle/>
          <a:p>
            <a:endParaRPr lang="en-US"/>
          </a:p>
          <a:p>
            <a:endParaRPr lang="en-US"/>
          </a:p>
          <a:p>
            <a:pPr marL="285750" indent="-285750">
              <a:buFontTx/>
              <a:buChar char="-"/>
            </a:pPr>
            <a:endParaRPr lang="en-US"/>
          </a:p>
          <a:p>
            <a:endParaRPr lang="en-US"/>
          </a:p>
          <a:p>
            <a:endParaRPr lang="en-US" b="1"/>
          </a:p>
        </p:txBody>
      </p:sp>
      <p:pic>
        <p:nvPicPr>
          <p:cNvPr id="4" name="Afbeelding 3">
            <a:extLst>
              <a:ext uri="{FF2B5EF4-FFF2-40B4-BE49-F238E27FC236}">
                <a16:creationId xmlns:a16="http://schemas.microsoft.com/office/drawing/2014/main" id="{B8222C01-ABB7-47D8-83A6-FBACB7E9FF03}"/>
              </a:ext>
            </a:extLst>
          </p:cNvPr>
          <p:cNvPicPr>
            <a:picLocks noChangeAspect="1"/>
          </p:cNvPicPr>
          <p:nvPr/>
        </p:nvPicPr>
        <p:blipFill>
          <a:blip r:embed="rId3"/>
          <a:stretch>
            <a:fillRect/>
          </a:stretch>
        </p:blipFill>
        <p:spPr>
          <a:xfrm>
            <a:off x="11225212" y="6012898"/>
            <a:ext cx="703263" cy="713892"/>
          </a:xfrm>
          <a:prstGeom prst="rect">
            <a:avLst/>
          </a:prstGeom>
        </p:spPr>
      </p:pic>
      <p:sp>
        <p:nvSpPr>
          <p:cNvPr id="5" name="Rectangle 1">
            <a:extLst>
              <a:ext uri="{FF2B5EF4-FFF2-40B4-BE49-F238E27FC236}">
                <a16:creationId xmlns:a16="http://schemas.microsoft.com/office/drawing/2014/main" id="{F46E807F-88A7-48C7-8719-651C20479EDC}"/>
              </a:ext>
            </a:extLst>
          </p:cNvPr>
          <p:cNvSpPr>
            <a:spLocks noChangeArrowheads="1"/>
          </p:cNvSpPr>
          <p:nvPr/>
        </p:nvSpPr>
        <p:spPr bwMode="auto">
          <a:xfrm>
            <a:off x="491756" y="1439519"/>
            <a:ext cx="11225212" cy="303096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935" rIns="0" bIns="-793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t>Het doel van het programma is om onze planeet per satelliet te onderzoeken en te zoeken naar informatie om deze te gebruiken en te verwerken om voordelen te krijgen voor alle Europese burgers.</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t>Vanuit de Satelliet worden gegevens opgeslagen om te worden verwerkt en verrijkt met AI en beschikbaar te zijn in een </a:t>
            </a:r>
            <a:r>
              <a:rPr lang="nl-NL" altLang="nl-NL" dirty="0" err="1"/>
              <a:t>One</a:t>
            </a:r>
            <a:r>
              <a:rPr lang="nl-NL" altLang="nl-NL" dirty="0"/>
              <a:t> Stop service-informatiemodel voor alle klanten en burgers van Europa.</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t>Het is een flexibele "</a:t>
            </a:r>
            <a:r>
              <a:rPr lang="nl-NL" altLang="nl-NL" dirty="0" err="1"/>
              <a:t>Add-on</a:t>
            </a:r>
            <a:r>
              <a:rPr lang="nl-NL" altLang="nl-NL" dirty="0"/>
              <a:t>" aan uw bestaande Big Data-omgeving om te combineren met uw eigen AI-ervaringen, en kan worden gebruikt ter vervanging van lokale dure initiatieven voor het verkrijgen van informatie over lucht-, grond- en </a:t>
            </a:r>
            <a:r>
              <a:rPr lang="nl-NL" altLang="nl-NL" dirty="0" err="1"/>
              <a:t>zeekwaliteit</a:t>
            </a:r>
            <a:r>
              <a:rPr lang="nl-NL" altLang="nl-NL" dirty="0"/>
              <a:t>.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t>Ten slotte zal het de levenskwaliteit van de Europese burgers verbeteren. </a:t>
            </a:r>
          </a:p>
        </p:txBody>
      </p:sp>
      <p:pic>
        <p:nvPicPr>
          <p:cNvPr id="6" name="Afbeelding 5" descr="Afbeelding met tekst, illustratie&#10;&#10;Automatisch gegenereerde beschrijving">
            <a:extLst>
              <a:ext uri="{FF2B5EF4-FFF2-40B4-BE49-F238E27FC236}">
                <a16:creationId xmlns:a16="http://schemas.microsoft.com/office/drawing/2014/main" id="{48E469A3-9C2E-4073-A944-E54499A9CA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7791" y="476329"/>
            <a:ext cx="1370684" cy="834624"/>
          </a:xfrm>
          <a:prstGeom prst="rect">
            <a:avLst/>
          </a:prstGeom>
        </p:spPr>
      </p:pic>
    </p:spTree>
    <p:extLst>
      <p:ext uri="{BB962C8B-B14F-4D97-AF65-F5344CB8AC3E}">
        <p14:creationId xmlns:p14="http://schemas.microsoft.com/office/powerpoint/2010/main" val="4000863104"/>
      </p:ext>
    </p:extLst>
  </p:cSld>
  <p:clrMapOvr>
    <a:masterClrMapping/>
  </p:clrMapOvr>
</p:sld>
</file>

<file path=ppt/theme/theme1.xml><?xml version="1.0" encoding="utf-8"?>
<a:theme xmlns:a="http://schemas.openxmlformats.org/drawingml/2006/main" name="SLTN">
  <a:themeElements>
    <a:clrScheme name="SLTN">
      <a:dk1>
        <a:srgbClr val="000000"/>
      </a:dk1>
      <a:lt1>
        <a:sysClr val="window" lastClr="FFFFFF"/>
      </a:lt1>
      <a:dk2>
        <a:srgbClr val="143B55"/>
      </a:dk2>
      <a:lt2>
        <a:srgbClr val="009FE3"/>
      </a:lt2>
      <a:accent1>
        <a:srgbClr val="143B55"/>
      </a:accent1>
      <a:accent2>
        <a:srgbClr val="009FE3"/>
      </a:accent2>
      <a:accent3>
        <a:srgbClr val="ED8713"/>
      </a:accent3>
      <a:accent4>
        <a:srgbClr val="56AF31"/>
      </a:accent4>
      <a:accent5>
        <a:srgbClr val="7030A0"/>
      </a:accent5>
      <a:accent6>
        <a:srgbClr val="D8D8D8"/>
      </a:accent6>
      <a:hlink>
        <a:srgbClr val="ED8713"/>
      </a:hlink>
      <a:folHlink>
        <a:srgbClr val="FFC000"/>
      </a:folHlink>
    </a:clrScheme>
    <a:fontScheme name="SLTN">
      <a:majorFont>
        <a:latin typeface="Arial"/>
        <a:ea typeface=""/>
        <a:cs typeface=""/>
      </a:majorFont>
      <a:minorFont>
        <a:latin typeface="Arial"/>
        <a:ea typeface=""/>
        <a:cs typeface=""/>
      </a:minorFont>
    </a:fontScheme>
    <a:fmtScheme name="Subtiel effen">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TN Veeam RWG.potx" id="{ACA95443-676B-4233-A698-1B85B4DD88A4}" vid="{6AB1E974-4C64-4AC9-8E64-FA542493B7FE}"/>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c6e030e2-3e3a-45ba-a53e-53dff030c94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B01519016F45044F9E379EF89A855FFA" ma:contentTypeVersion="9" ma:contentTypeDescription="Een nieuw document maken." ma:contentTypeScope="" ma:versionID="549ef8ea44611cbff660fe67fbf91f8d">
  <xsd:schema xmlns:xsd="http://www.w3.org/2001/XMLSchema" xmlns:xs="http://www.w3.org/2001/XMLSchema" xmlns:p="http://schemas.microsoft.com/office/2006/metadata/properties" xmlns:ns2="1c74d3cb-2ed3-4478-8cbd-da38a905f8f5" xmlns:ns3="8561e20e-ca01-433c-8427-cd6ee96f8d46" targetNamespace="http://schemas.microsoft.com/office/2006/metadata/properties" ma:root="true" ma:fieldsID="1259f877a9e6be9882ece89d0c949510" ns2:_="" ns3:_="">
    <xsd:import namespace="1c74d3cb-2ed3-4478-8cbd-da38a905f8f5"/>
    <xsd:import namespace="8561e20e-ca01-433c-8427-cd6ee96f8d4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74d3cb-2ed3-4478-8cbd-da38a905f8f5"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blijven behouden" ma:description="Id behouden tijdens toevoegen."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561e20e-ca01-433c-8427-cd6ee96f8d4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file>

<file path=customXml/item5.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993319-92AC-4C04-B7F6-36A9123872F8}">
  <ds:schemaRefs>
    <ds:schemaRef ds:uri="Microsoft.SharePoint.Taxonomy.ContentTypeSync"/>
  </ds:schemaRefs>
</ds:datastoreItem>
</file>

<file path=customXml/itemProps2.xml><?xml version="1.0" encoding="utf-8"?>
<ds:datastoreItem xmlns:ds="http://schemas.openxmlformats.org/officeDocument/2006/customXml" ds:itemID="{3ABCB5D8-EFFE-45BC-BAFA-EC69D1B791B2}">
  <ds:schemaRefs>
    <ds:schemaRef ds:uri="1c74d3cb-2ed3-4478-8cbd-da38a905f8f5"/>
    <ds:schemaRef ds:uri="8561e20e-ca01-433c-8427-cd6ee96f8d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69ACCED-9B80-4AF6-8A1C-CDAE5EE4C236}">
  <ds:schemaRefs>
    <ds:schemaRef ds:uri="http://schemas.microsoft.com/sharepoint/v3/contenttype/forms"/>
  </ds:schemaRefs>
</ds:datastoreItem>
</file>

<file path=customXml/itemProps4.xml><?xml version="1.0" encoding="utf-8"?>
<ds:datastoreItem xmlns:ds="http://schemas.openxmlformats.org/officeDocument/2006/customXml" ds:itemID="{F8A10354-19FE-4B1C-8851-DA80FD43508F}">
  <ds:schemaRefs>
    <ds:schemaRef ds:uri="http://schemas.microsoft.com/sharepoint/events"/>
  </ds:schemaRefs>
</ds:datastoreItem>
</file>

<file path=customXml/itemProps5.xml><?xml version="1.0" encoding="utf-8"?>
<ds:datastoreItem xmlns:ds="http://schemas.openxmlformats.org/officeDocument/2006/customXml" ds:itemID="{8EF49AE5-DA35-4587-AA34-60BCD063E177}">
  <ds:schemaRefs>
    <ds:schemaRef ds:uri="http://purl.org/dc/terms/"/>
    <ds:schemaRef ds:uri="http://purl.org/dc/dcmitype/"/>
    <ds:schemaRef ds:uri="1c74d3cb-2ed3-4478-8cbd-da38a905f8f5"/>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8561e20e-ca01-433c-8427-cd6ee96f8d4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SLTN Veeam RWG</Template>
  <TotalTime>11</TotalTime>
  <Words>750</Words>
  <Application>Microsoft Office PowerPoint</Application>
  <PresentationFormat>Breedbeeld</PresentationFormat>
  <Paragraphs>140</Paragraphs>
  <Slides>6</Slides>
  <Notes>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6</vt:i4>
      </vt:variant>
    </vt:vector>
  </HeadingPairs>
  <TitlesOfParts>
    <vt:vector size="10" baseType="lpstr">
      <vt:lpstr>Arial</vt:lpstr>
      <vt:lpstr>Bahnschrift</vt:lpstr>
      <vt:lpstr>Calibri</vt:lpstr>
      <vt:lpstr>SLTN</vt:lpstr>
      <vt:lpstr>Centurion project</vt:lpstr>
      <vt:lpstr>Centurion – AI binnen handbereik</vt:lpstr>
      <vt:lpstr>Centurion - Voordelen</vt:lpstr>
      <vt:lpstr>SLTN samenwerking met klanten</vt:lpstr>
      <vt:lpstr>Voordelen launching customers</vt:lpstr>
      <vt:lpstr>Pitch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SLTN - the solution company</dc:title>
  <dc:creator>Martin Bouw</dc:creator>
  <cp:lastModifiedBy>Arie Post</cp:lastModifiedBy>
  <cp:revision>2</cp:revision>
  <dcterms:created xsi:type="dcterms:W3CDTF">2019-12-24T14:47:08Z</dcterms:created>
  <dcterms:modified xsi:type="dcterms:W3CDTF">2021-11-12T09:01:32Z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8d88df4-f45c-4563-81a9-d964ef8a727b_Enabled">
    <vt:lpwstr>True</vt:lpwstr>
  </property>
  <property fmtid="{D5CDD505-2E9C-101B-9397-08002B2CF9AE}" pid="3" name="MSIP_Label_e8d88df4-f45c-4563-81a9-d964ef8a727b_SiteId">
    <vt:lpwstr>d63ae20e-04f3-40b4-9831-87cf60173c90</vt:lpwstr>
  </property>
  <property fmtid="{D5CDD505-2E9C-101B-9397-08002B2CF9AE}" pid="4" name="MSIP_Label_e8d88df4-f45c-4563-81a9-d964ef8a727b_Owner">
    <vt:lpwstr>albert.hooijer@sltn.nl</vt:lpwstr>
  </property>
  <property fmtid="{D5CDD505-2E9C-101B-9397-08002B2CF9AE}" pid="5" name="MSIP_Label_e8d88df4-f45c-4563-81a9-d964ef8a727b_SetDate">
    <vt:lpwstr>2019-09-24T15:51:51.3471783Z</vt:lpwstr>
  </property>
  <property fmtid="{D5CDD505-2E9C-101B-9397-08002B2CF9AE}" pid="6" name="MSIP_Label_e8d88df4-f45c-4563-81a9-d964ef8a727b_Name">
    <vt:lpwstr>General</vt:lpwstr>
  </property>
  <property fmtid="{D5CDD505-2E9C-101B-9397-08002B2CF9AE}" pid="7" name="MSIP_Label_e8d88df4-f45c-4563-81a9-d964ef8a727b_Application">
    <vt:lpwstr>Microsoft Azure Information Protection</vt:lpwstr>
  </property>
  <property fmtid="{D5CDD505-2E9C-101B-9397-08002B2CF9AE}" pid="8" name="MSIP_Label_e8d88df4-f45c-4563-81a9-d964ef8a727b_ActionId">
    <vt:lpwstr>3c4800a2-624b-42ba-ae09-ea5250b311ac</vt:lpwstr>
  </property>
  <property fmtid="{D5CDD505-2E9C-101B-9397-08002B2CF9AE}" pid="9" name="MSIP_Label_e8d88df4-f45c-4563-81a9-d964ef8a727b_Extended_MSFT_Method">
    <vt:lpwstr>Automatic</vt:lpwstr>
  </property>
  <property fmtid="{D5CDD505-2E9C-101B-9397-08002B2CF9AE}" pid="10" name="Sensitivity">
    <vt:lpwstr>General</vt:lpwstr>
  </property>
  <property fmtid="{D5CDD505-2E9C-101B-9397-08002B2CF9AE}" pid="11" name="ContentTypeId">
    <vt:lpwstr>0x010100B01519016F45044F9E379EF89A855FFA</vt:lpwstr>
  </property>
</Properties>
</file>